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modernComment_161_29492EDD.xml" ContentType="application/vnd.ms-powerpoint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5"/>
  </p:notesMasterIdLst>
  <p:sldIdLst>
    <p:sldId id="256" r:id="rId2"/>
    <p:sldId id="297" r:id="rId3"/>
    <p:sldId id="299" r:id="rId4"/>
    <p:sldId id="301" r:id="rId5"/>
    <p:sldId id="330" r:id="rId6"/>
    <p:sldId id="307" r:id="rId7"/>
    <p:sldId id="274" r:id="rId8"/>
    <p:sldId id="319" r:id="rId9"/>
    <p:sldId id="320" r:id="rId10"/>
    <p:sldId id="318" r:id="rId11"/>
    <p:sldId id="323" r:id="rId12"/>
    <p:sldId id="355" r:id="rId13"/>
    <p:sldId id="321" r:id="rId14"/>
    <p:sldId id="346" r:id="rId15"/>
    <p:sldId id="317" r:id="rId16"/>
    <p:sldId id="327" r:id="rId17"/>
    <p:sldId id="328" r:id="rId18"/>
    <p:sldId id="329" r:id="rId19"/>
    <p:sldId id="331" r:id="rId20"/>
    <p:sldId id="322" r:id="rId21"/>
    <p:sldId id="347" r:id="rId22"/>
    <p:sldId id="348" r:id="rId23"/>
    <p:sldId id="349" r:id="rId24"/>
    <p:sldId id="308" r:id="rId25"/>
    <p:sldId id="333" r:id="rId26"/>
    <p:sldId id="335" r:id="rId27"/>
    <p:sldId id="334" r:id="rId28"/>
    <p:sldId id="336" r:id="rId29"/>
    <p:sldId id="337" r:id="rId30"/>
    <p:sldId id="340" r:id="rId31"/>
    <p:sldId id="341" r:id="rId32"/>
    <p:sldId id="338" r:id="rId33"/>
    <p:sldId id="339" r:id="rId34"/>
    <p:sldId id="342" r:id="rId35"/>
    <p:sldId id="343" r:id="rId36"/>
    <p:sldId id="332" r:id="rId37"/>
    <p:sldId id="353" r:id="rId38"/>
    <p:sldId id="354" r:id="rId39"/>
    <p:sldId id="345" r:id="rId40"/>
    <p:sldId id="351" r:id="rId41"/>
    <p:sldId id="315" r:id="rId42"/>
    <p:sldId id="268" r:id="rId43"/>
    <p:sldId id="275" r:id="rId44"/>
  </p:sldIdLst>
  <p:sldSz cx="9144000" cy="5143500" type="screen16x9"/>
  <p:notesSz cx="6858000" cy="9144000"/>
  <p:embeddedFontLst>
    <p:embeddedFont>
      <p:font typeface="DM Sans" pitchFamily="2" charset="0"/>
      <p:regular r:id="rId46"/>
    </p:embeddedFont>
    <p:embeddedFont>
      <p:font typeface="Oswald" panose="00000500000000000000" pitchFamily="2" charset="0"/>
      <p:regular r:id="rId47"/>
    </p:embeddedFont>
    <p:embeddedFont>
      <p:font typeface="Oswald ExtraLight" panose="00000300000000000000" pitchFamily="2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8F4A89-67E7-6B08-75A2-B82865718262}" name="Milena Neumann" initials="MN" userId="S::mi3512ne@fhe-ad.fh-erfurt.de::8353b9bc-d285-4d90-ad23-13c89f4b2f9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FFF3"/>
    <a:srgbClr val="90B6BB"/>
    <a:srgbClr val="8DB6BC"/>
    <a:srgbClr val="8FB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07313F-6940-415F-BA73-53FA566BD41F}" v="5" dt="2024-08-25T11:49:21.772"/>
  </p1510:revLst>
</p1510:revInfo>
</file>

<file path=ppt/tableStyles.xml><?xml version="1.0" encoding="utf-8"?>
<a:tblStyleLst xmlns:a="http://schemas.openxmlformats.org/drawingml/2006/main" def="{F9754389-B28F-49A2-B824-7E8690C7957F}">
  <a:tblStyle styleId="{F9754389-B28F-49A2-B824-7E8690C795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234" y="120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Anh Hoang" userId="d8b5fc29-d2f6-4b04-be2e-63ff6615767a" providerId="ADAL" clId="{E6131815-913C-44E5-8700-F8AB0B06ECE5}"/>
    <pc:docChg chg="undo custSel addSld delSld modSld sldOrd">
      <pc:chgData name="Tran Anh Hoang" userId="d8b5fc29-d2f6-4b04-be2e-63ff6615767a" providerId="ADAL" clId="{E6131815-913C-44E5-8700-F8AB0B06ECE5}" dt="2024-04-21T23:40:55.727" v="761" actId="1076"/>
      <pc:docMkLst>
        <pc:docMk/>
      </pc:docMkLst>
      <pc:sldChg chg="modSp mod modTransition">
        <pc:chgData name="Tran Anh Hoang" userId="d8b5fc29-d2f6-4b04-be2e-63ff6615767a" providerId="ADAL" clId="{E6131815-913C-44E5-8700-F8AB0B06ECE5}" dt="2024-04-21T22:40:14.543" v="742"/>
        <pc:sldMkLst>
          <pc:docMk/>
          <pc:sldMk cId="0" sldId="259"/>
        </pc:sldMkLst>
        <pc:spChg chg="mod">
          <ac:chgData name="Tran Anh Hoang" userId="d8b5fc29-d2f6-4b04-be2e-63ff6615767a" providerId="ADAL" clId="{E6131815-913C-44E5-8700-F8AB0B06ECE5}" dt="2024-04-21T18:08:29.655" v="506" actId="20577"/>
          <ac:spMkLst>
            <pc:docMk/>
            <pc:sldMk cId="0" sldId="259"/>
            <ac:spMk id="302" creationId="{00000000-0000-0000-0000-000000000000}"/>
          </ac:spMkLst>
        </pc:spChg>
      </pc:sldChg>
      <pc:sldChg chg="modTransition">
        <pc:chgData name="Tran Anh Hoang" userId="d8b5fc29-d2f6-4b04-be2e-63ff6615767a" providerId="ADAL" clId="{E6131815-913C-44E5-8700-F8AB0B06ECE5}" dt="2024-04-21T17:37:36.964" v="267"/>
        <pc:sldMkLst>
          <pc:docMk/>
          <pc:sldMk cId="0" sldId="260"/>
        </pc:sldMkLst>
      </pc:sldChg>
      <pc:sldChg chg="addSp delSp modSp del mod ord">
        <pc:chgData name="Tran Anh Hoang" userId="d8b5fc29-d2f6-4b04-be2e-63ff6615767a" providerId="ADAL" clId="{E6131815-913C-44E5-8700-F8AB0B06ECE5}" dt="2024-04-21T21:03:25.551" v="644" actId="47"/>
        <pc:sldMkLst>
          <pc:docMk/>
          <pc:sldMk cId="0" sldId="263"/>
        </pc:sldMkLst>
        <pc:spChg chg="add del mod">
          <ac:chgData name="Tran Anh Hoang" userId="d8b5fc29-d2f6-4b04-be2e-63ff6615767a" providerId="ADAL" clId="{E6131815-913C-44E5-8700-F8AB0B06ECE5}" dt="2024-04-21T21:00:58.737" v="597" actId="478"/>
          <ac:spMkLst>
            <pc:docMk/>
            <pc:sldMk cId="0" sldId="263"/>
            <ac:spMk id="4" creationId="{4CF4F3FE-84CB-474F-9DD2-361A41311E82}"/>
          </ac:spMkLst>
        </pc:spChg>
        <pc:spChg chg="add del mod">
          <ac:chgData name="Tran Anh Hoang" userId="d8b5fc29-d2f6-4b04-be2e-63ff6615767a" providerId="ADAL" clId="{E6131815-913C-44E5-8700-F8AB0B06ECE5}" dt="2024-04-21T21:01:27.729" v="610" actId="21"/>
          <ac:spMkLst>
            <pc:docMk/>
            <pc:sldMk cId="0" sldId="263"/>
            <ac:spMk id="6" creationId="{65BD6658-EAB0-4217-AEA8-928C4D03E110}"/>
          </ac:spMkLst>
        </pc:spChg>
        <pc:spChg chg="add del mod">
          <ac:chgData name="Tran Anh Hoang" userId="d8b5fc29-d2f6-4b04-be2e-63ff6615767a" providerId="ADAL" clId="{E6131815-913C-44E5-8700-F8AB0B06ECE5}" dt="2024-04-21T21:02:16.744" v="619" actId="478"/>
          <ac:spMkLst>
            <pc:docMk/>
            <pc:sldMk cId="0" sldId="263"/>
            <ac:spMk id="8" creationId="{9467A005-C55E-476B-ACC9-6F8C1E3F9918}"/>
          </ac:spMkLst>
        </pc:spChg>
        <pc:spChg chg="add del">
          <ac:chgData name="Tran Anh Hoang" userId="d8b5fc29-d2f6-4b04-be2e-63ff6615767a" providerId="ADAL" clId="{E6131815-913C-44E5-8700-F8AB0B06ECE5}" dt="2024-04-21T21:01:27.729" v="610" actId="21"/>
          <ac:spMkLst>
            <pc:docMk/>
            <pc:sldMk cId="0" sldId="263"/>
            <ac:spMk id="419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02:22.354" v="10" actId="1076"/>
          <ac:spMkLst>
            <pc:docMk/>
            <pc:sldMk cId="0" sldId="263"/>
            <ac:spMk id="421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02:15.896" v="7" actId="164"/>
          <ac:spMkLst>
            <pc:docMk/>
            <pc:sldMk cId="0" sldId="263"/>
            <ac:spMk id="423" creationId="{00000000-0000-0000-0000-000000000000}"/>
          </ac:spMkLst>
        </pc:spChg>
        <pc:spChg chg="add del mod">
          <ac:chgData name="Tran Anh Hoang" userId="d8b5fc29-d2f6-4b04-be2e-63ff6615767a" providerId="ADAL" clId="{E6131815-913C-44E5-8700-F8AB0B06ECE5}" dt="2024-04-21T21:01:28.236" v="611" actId="1076"/>
          <ac:spMkLst>
            <pc:docMk/>
            <pc:sldMk cId="0" sldId="263"/>
            <ac:spMk id="442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21:02:36.974" v="627" actId="1076"/>
          <ac:spMkLst>
            <pc:docMk/>
            <pc:sldMk cId="0" sldId="263"/>
            <ac:spMk id="445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21:00:57.313" v="596" actId="478"/>
          <ac:spMkLst>
            <pc:docMk/>
            <pc:sldMk cId="0" sldId="263"/>
            <ac:spMk id="446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02:45.810" v="29" actId="1076"/>
          <ac:spMkLst>
            <pc:docMk/>
            <pc:sldMk cId="0" sldId="263"/>
            <ac:spMk id="447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21:01:09.699" v="604" actId="1076"/>
          <ac:spMkLst>
            <pc:docMk/>
            <pc:sldMk cId="0" sldId="263"/>
            <ac:spMk id="448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21:02:14.298" v="618" actId="478"/>
          <ac:spMkLst>
            <pc:docMk/>
            <pc:sldMk cId="0" sldId="263"/>
            <ac:spMk id="451" creationId="{00000000-0000-0000-0000-000000000000}"/>
          </ac:spMkLst>
        </pc:spChg>
        <pc:spChg chg="del mod">
          <ac:chgData name="Tran Anh Hoang" userId="d8b5fc29-d2f6-4b04-be2e-63ff6615767a" providerId="ADAL" clId="{E6131815-913C-44E5-8700-F8AB0B06ECE5}" dt="2024-04-21T17:02:40.130" v="27" actId="478"/>
          <ac:spMkLst>
            <pc:docMk/>
            <pc:sldMk cId="0" sldId="263"/>
            <ac:spMk id="452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02:15.896" v="7" actId="164"/>
          <ac:spMkLst>
            <pc:docMk/>
            <pc:sldMk cId="0" sldId="263"/>
            <ac:spMk id="453" creationId="{00000000-0000-0000-0000-000000000000}"/>
          </ac:spMkLst>
        </pc:spChg>
        <pc:grpChg chg="add mod">
          <ac:chgData name="Tran Anh Hoang" userId="d8b5fc29-d2f6-4b04-be2e-63ff6615767a" providerId="ADAL" clId="{E6131815-913C-44E5-8700-F8AB0B06ECE5}" dt="2024-04-21T17:02:20.049" v="9" actId="1076"/>
          <ac:grpSpMkLst>
            <pc:docMk/>
            <pc:sldMk cId="0" sldId="263"/>
            <ac:grpSpMk id="2" creationId="{055B3F71-C751-4A7E-BC0B-CECACE753791}"/>
          </ac:grpSpMkLst>
        </pc:grpChg>
        <pc:grpChg chg="mod">
          <ac:chgData name="Tran Anh Hoang" userId="d8b5fc29-d2f6-4b04-be2e-63ff6615767a" providerId="ADAL" clId="{E6131815-913C-44E5-8700-F8AB0B06ECE5}" dt="2024-04-21T21:02:39.803" v="628" actId="1076"/>
          <ac:grpSpMkLst>
            <pc:docMk/>
            <pc:sldMk cId="0" sldId="263"/>
            <ac:grpSpMk id="483" creationId="{00000000-0000-0000-0000-000000000000}"/>
          </ac:grpSpMkLst>
        </pc:grpChg>
        <pc:grpChg chg="mod">
          <ac:chgData name="Tran Anh Hoang" userId="d8b5fc29-d2f6-4b04-be2e-63ff6615767a" providerId="ADAL" clId="{E6131815-913C-44E5-8700-F8AB0B06ECE5}" dt="2024-04-21T17:02:42.715" v="28" actId="1076"/>
          <ac:grpSpMkLst>
            <pc:docMk/>
            <pc:sldMk cId="0" sldId="263"/>
            <ac:grpSpMk id="486" creationId="{00000000-0000-0000-0000-000000000000}"/>
          </ac:grpSpMkLst>
        </pc:grpChg>
        <pc:grpChg chg="add del mod">
          <ac:chgData name="Tran Anh Hoang" userId="d8b5fc29-d2f6-4b04-be2e-63ff6615767a" providerId="ADAL" clId="{E6131815-913C-44E5-8700-F8AB0B06ECE5}" dt="2024-04-21T21:01:27.729" v="610" actId="21"/>
          <ac:grpSpMkLst>
            <pc:docMk/>
            <pc:sldMk cId="0" sldId="263"/>
            <ac:grpSpMk id="495" creationId="{00000000-0000-0000-0000-000000000000}"/>
          </ac:grpSpMkLst>
        </pc:grpChg>
      </pc:sldChg>
      <pc:sldChg chg="addSp delSp modSp mod modTransition">
        <pc:chgData name="Tran Anh Hoang" userId="d8b5fc29-d2f6-4b04-be2e-63ff6615767a" providerId="ADAL" clId="{E6131815-913C-44E5-8700-F8AB0B06ECE5}" dt="2024-04-21T22:40:50.603" v="748"/>
        <pc:sldMkLst>
          <pc:docMk/>
          <pc:sldMk cId="0" sldId="268"/>
        </pc:sldMkLst>
        <pc:spChg chg="add mod">
          <ac:chgData name="Tran Anh Hoang" userId="d8b5fc29-d2f6-4b04-be2e-63ff6615767a" providerId="ADAL" clId="{E6131815-913C-44E5-8700-F8AB0B06ECE5}" dt="2024-04-21T17:49:20.632" v="440" actId="1076"/>
          <ac:spMkLst>
            <pc:docMk/>
            <pc:sldMk cId="0" sldId="268"/>
            <ac:spMk id="31" creationId="{5F026C87-633E-4590-8102-06BCDDA546C3}"/>
          </ac:spMkLst>
        </pc:spChg>
        <pc:spChg chg="mod">
          <ac:chgData name="Tran Anh Hoang" userId="d8b5fc29-d2f6-4b04-be2e-63ff6615767a" providerId="ADAL" clId="{E6131815-913C-44E5-8700-F8AB0B06ECE5}" dt="2024-04-21T17:34:58.981" v="264" actId="14100"/>
          <ac:spMkLst>
            <pc:docMk/>
            <pc:sldMk cId="0" sldId="268"/>
            <ac:spMk id="2151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44:42.825" v="334" actId="1076"/>
          <ac:spMkLst>
            <pc:docMk/>
            <pc:sldMk cId="0" sldId="268"/>
            <ac:spMk id="2162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44:07.379" v="323" actId="478"/>
          <ac:spMkLst>
            <pc:docMk/>
            <pc:sldMk cId="0" sldId="268"/>
            <ac:spMk id="2163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48:58.016" v="409" actId="1076"/>
          <ac:spMkLst>
            <pc:docMk/>
            <pc:sldMk cId="0" sldId="268"/>
            <ac:spMk id="2164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45:50.451" v="335" actId="478"/>
          <ac:spMkLst>
            <pc:docMk/>
            <pc:sldMk cId="0" sldId="268"/>
            <ac:spMk id="2166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44:19.889" v="326" actId="478"/>
          <ac:spMkLst>
            <pc:docMk/>
            <pc:sldMk cId="0" sldId="268"/>
            <ac:spMk id="2167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44:16.198" v="325" actId="478"/>
          <ac:spMkLst>
            <pc:docMk/>
            <pc:sldMk cId="0" sldId="268"/>
            <ac:spMk id="2168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49:12.857" v="437" actId="1076"/>
          <ac:spMkLst>
            <pc:docMk/>
            <pc:sldMk cId="0" sldId="268"/>
            <ac:spMk id="2169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49:16.346" v="438" actId="478"/>
          <ac:spMkLst>
            <pc:docMk/>
            <pc:sldMk cId="0" sldId="268"/>
            <ac:spMk id="2170" creationId="{00000000-0000-0000-0000-000000000000}"/>
          </ac:spMkLst>
        </pc:spChg>
      </pc:sldChg>
      <pc:sldChg chg="addSp delSp modSp mod modTransition">
        <pc:chgData name="Tran Anh Hoang" userId="d8b5fc29-d2f6-4b04-be2e-63ff6615767a" providerId="ADAL" clId="{E6131815-913C-44E5-8700-F8AB0B06ECE5}" dt="2024-04-21T23:40:55.727" v="761" actId="1076"/>
        <pc:sldMkLst>
          <pc:docMk/>
          <pc:sldMk cId="0" sldId="274"/>
        </pc:sldMkLst>
        <pc:spChg chg="mod">
          <ac:chgData name="Tran Anh Hoang" userId="d8b5fc29-d2f6-4b04-be2e-63ff6615767a" providerId="ADAL" clId="{E6131815-913C-44E5-8700-F8AB0B06ECE5}" dt="2024-04-21T18:08:53.621" v="507" actId="1076"/>
          <ac:spMkLst>
            <pc:docMk/>
            <pc:sldMk cId="0" sldId="274"/>
            <ac:spMk id="2308" creationId="{00000000-0000-0000-0000-000000000000}"/>
          </ac:spMkLst>
        </pc:spChg>
        <pc:picChg chg="add del mod">
          <ac:chgData name="Tran Anh Hoang" userId="d8b5fc29-d2f6-4b04-be2e-63ff6615767a" providerId="ADAL" clId="{E6131815-913C-44E5-8700-F8AB0B06ECE5}" dt="2024-04-21T23:40:45.804" v="754" actId="478"/>
          <ac:picMkLst>
            <pc:docMk/>
            <pc:sldMk cId="0" sldId="274"/>
            <ac:picMk id="3" creationId="{2CED51AE-CDA6-416D-A066-F0508D12293C}"/>
          </ac:picMkLst>
        </pc:picChg>
        <pc:picChg chg="del mod">
          <ac:chgData name="Tran Anh Hoang" userId="d8b5fc29-d2f6-4b04-be2e-63ff6615767a" providerId="ADAL" clId="{E6131815-913C-44E5-8700-F8AB0B06ECE5}" dt="2024-04-21T23:40:23.671" v="750" actId="478"/>
          <ac:picMkLst>
            <pc:docMk/>
            <pc:sldMk cId="0" sldId="274"/>
            <ac:picMk id="5" creationId="{24DC36BB-E656-4686-AF36-46A389A69C67}"/>
          </ac:picMkLst>
        </pc:picChg>
        <pc:picChg chg="add mod">
          <ac:chgData name="Tran Anh Hoang" userId="d8b5fc29-d2f6-4b04-be2e-63ff6615767a" providerId="ADAL" clId="{E6131815-913C-44E5-8700-F8AB0B06ECE5}" dt="2024-04-21T23:40:55.727" v="761" actId="1076"/>
          <ac:picMkLst>
            <pc:docMk/>
            <pc:sldMk cId="0" sldId="274"/>
            <ac:picMk id="6" creationId="{EBABE8CB-EA4B-4A8C-9288-2389243C07A7}"/>
          </ac:picMkLst>
        </pc:picChg>
      </pc:sldChg>
      <pc:sldChg chg="modSp mod modTransition">
        <pc:chgData name="Tran Anh Hoang" userId="d8b5fc29-d2f6-4b04-be2e-63ff6615767a" providerId="ADAL" clId="{E6131815-913C-44E5-8700-F8AB0B06ECE5}" dt="2024-04-21T22:40:54.710" v="749"/>
        <pc:sldMkLst>
          <pc:docMk/>
          <pc:sldMk cId="0" sldId="275"/>
        </pc:sldMkLst>
        <pc:spChg chg="mod">
          <ac:chgData name="Tran Anh Hoang" userId="d8b5fc29-d2f6-4b04-be2e-63ff6615767a" providerId="ADAL" clId="{E6131815-913C-44E5-8700-F8AB0B06ECE5}" dt="2024-04-21T17:39:17.988" v="270" actId="1076"/>
          <ac:spMkLst>
            <pc:docMk/>
            <pc:sldMk cId="0" sldId="275"/>
            <ac:spMk id="2327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39:19.590" v="271" actId="1076"/>
          <ac:spMkLst>
            <pc:docMk/>
            <pc:sldMk cId="0" sldId="275"/>
            <ac:spMk id="2328" creationId="{00000000-0000-0000-0000-000000000000}"/>
          </ac:spMkLst>
        </pc:spChg>
        <pc:picChg chg="mod">
          <ac:chgData name="Tran Anh Hoang" userId="d8b5fc29-d2f6-4b04-be2e-63ff6615767a" providerId="ADAL" clId="{E6131815-913C-44E5-8700-F8AB0B06ECE5}" dt="2024-04-21T17:39:20.838" v="272" actId="1076"/>
          <ac:picMkLst>
            <pc:docMk/>
            <pc:sldMk cId="0" sldId="275"/>
            <ac:picMk id="3" creationId="{4E560F55-CAB9-439D-AED6-53BDE68F9724}"/>
          </ac:picMkLst>
        </pc:picChg>
      </pc:sldChg>
      <pc:sldChg chg="del">
        <pc:chgData name="Tran Anh Hoang" userId="d8b5fc29-d2f6-4b04-be2e-63ff6615767a" providerId="ADAL" clId="{E6131815-913C-44E5-8700-F8AB0B06ECE5}" dt="2024-04-21T17:01:27.858" v="0" actId="47"/>
        <pc:sldMkLst>
          <pc:docMk/>
          <pc:sldMk cId="0" sldId="276"/>
        </pc:sldMkLst>
      </pc:sldChg>
      <pc:sldChg chg="modTransition">
        <pc:chgData name="Tran Anh Hoang" userId="d8b5fc29-d2f6-4b04-be2e-63ff6615767a" providerId="ADAL" clId="{E6131815-913C-44E5-8700-F8AB0B06ECE5}" dt="2024-04-21T17:20:39.861" v="65"/>
        <pc:sldMkLst>
          <pc:docMk/>
          <pc:sldMk cId="3016801374" sldId="297"/>
        </pc:sldMkLst>
      </pc:sldChg>
      <pc:sldChg chg="modSp mod modTransition">
        <pc:chgData name="Tran Anh Hoang" userId="d8b5fc29-d2f6-4b04-be2e-63ff6615767a" providerId="ADAL" clId="{E6131815-913C-44E5-8700-F8AB0B06ECE5}" dt="2024-04-21T22:40:03.879" v="740"/>
        <pc:sldMkLst>
          <pc:docMk/>
          <pc:sldMk cId="2608742047" sldId="298"/>
        </pc:sldMkLst>
        <pc:spChg chg="mod">
          <ac:chgData name="Tran Anh Hoang" userId="d8b5fc29-d2f6-4b04-be2e-63ff6615767a" providerId="ADAL" clId="{E6131815-913C-44E5-8700-F8AB0B06ECE5}" dt="2024-04-21T17:34:46.402" v="261" actId="14100"/>
          <ac:spMkLst>
            <pc:docMk/>
            <pc:sldMk cId="2608742047" sldId="298"/>
            <ac:spMk id="251" creationId="{00000000-0000-0000-0000-000000000000}"/>
          </ac:spMkLst>
        </pc:spChg>
      </pc:sldChg>
      <pc:sldChg chg="modTransition">
        <pc:chgData name="Tran Anh Hoang" userId="d8b5fc29-d2f6-4b04-be2e-63ff6615767a" providerId="ADAL" clId="{E6131815-913C-44E5-8700-F8AB0B06ECE5}" dt="2024-04-21T17:20:39.861" v="65"/>
        <pc:sldMkLst>
          <pc:docMk/>
          <pc:sldMk cId="3603169896" sldId="299"/>
        </pc:sldMkLst>
      </pc:sldChg>
      <pc:sldChg chg="modTransition">
        <pc:chgData name="Tran Anh Hoang" userId="d8b5fc29-d2f6-4b04-be2e-63ff6615767a" providerId="ADAL" clId="{E6131815-913C-44E5-8700-F8AB0B06ECE5}" dt="2024-04-21T17:20:39.861" v="65"/>
        <pc:sldMkLst>
          <pc:docMk/>
          <pc:sldMk cId="3465309176" sldId="300"/>
        </pc:sldMkLst>
      </pc:sldChg>
      <pc:sldChg chg="modTransition">
        <pc:chgData name="Tran Anh Hoang" userId="d8b5fc29-d2f6-4b04-be2e-63ff6615767a" providerId="ADAL" clId="{E6131815-913C-44E5-8700-F8AB0B06ECE5}" dt="2024-04-21T17:20:39.861" v="65"/>
        <pc:sldMkLst>
          <pc:docMk/>
          <pc:sldMk cId="3386345310" sldId="301"/>
        </pc:sldMkLst>
      </pc:sldChg>
      <pc:sldChg chg="modSp mod ord modTransition">
        <pc:chgData name="Tran Anh Hoang" userId="d8b5fc29-d2f6-4b04-be2e-63ff6615767a" providerId="ADAL" clId="{E6131815-913C-44E5-8700-F8AB0B06ECE5}" dt="2024-04-21T22:40:14.543" v="742"/>
        <pc:sldMkLst>
          <pc:docMk/>
          <pc:sldMk cId="2561975181" sldId="302"/>
        </pc:sldMkLst>
        <pc:spChg chg="mod">
          <ac:chgData name="Tran Anh Hoang" userId="d8b5fc29-d2f6-4b04-be2e-63ff6615767a" providerId="ADAL" clId="{E6131815-913C-44E5-8700-F8AB0B06ECE5}" dt="2024-04-21T22:39:14.159" v="732" actId="5793"/>
          <ac:spMkLst>
            <pc:docMk/>
            <pc:sldMk cId="2561975181" sldId="302"/>
            <ac:spMk id="302" creationId="{00000000-0000-0000-0000-000000000000}"/>
          </ac:spMkLst>
        </pc:spChg>
      </pc:sldChg>
      <pc:sldChg chg="modTransition">
        <pc:chgData name="Tran Anh Hoang" userId="d8b5fc29-d2f6-4b04-be2e-63ff6615767a" providerId="ADAL" clId="{E6131815-913C-44E5-8700-F8AB0B06ECE5}" dt="2024-04-21T17:37:36.964" v="267"/>
        <pc:sldMkLst>
          <pc:docMk/>
          <pc:sldMk cId="962499487" sldId="303"/>
        </pc:sldMkLst>
      </pc:sldChg>
      <pc:sldChg chg="modTransition">
        <pc:chgData name="Tran Anh Hoang" userId="d8b5fc29-d2f6-4b04-be2e-63ff6615767a" providerId="ADAL" clId="{E6131815-913C-44E5-8700-F8AB0B06ECE5}" dt="2024-04-21T17:37:36.964" v="267"/>
        <pc:sldMkLst>
          <pc:docMk/>
          <pc:sldMk cId="3785053428" sldId="304"/>
        </pc:sldMkLst>
      </pc:sldChg>
      <pc:sldChg chg="del modTransition">
        <pc:chgData name="Tran Anh Hoang" userId="d8b5fc29-d2f6-4b04-be2e-63ff6615767a" providerId="ADAL" clId="{E6131815-913C-44E5-8700-F8AB0B06ECE5}" dt="2024-04-21T18:04:21.577" v="441" actId="47"/>
        <pc:sldMkLst>
          <pc:docMk/>
          <pc:sldMk cId="601081704" sldId="305"/>
        </pc:sldMkLst>
      </pc:sldChg>
      <pc:sldChg chg="addSp modSp mod modTransition">
        <pc:chgData name="Tran Anh Hoang" userId="d8b5fc29-d2f6-4b04-be2e-63ff6615767a" providerId="ADAL" clId="{E6131815-913C-44E5-8700-F8AB0B06ECE5}" dt="2024-04-21T17:37:36.964" v="267"/>
        <pc:sldMkLst>
          <pc:docMk/>
          <pc:sldMk cId="2061852386" sldId="306"/>
        </pc:sldMkLst>
        <pc:spChg chg="mod">
          <ac:chgData name="Tran Anh Hoang" userId="d8b5fc29-d2f6-4b04-be2e-63ff6615767a" providerId="ADAL" clId="{E6131815-913C-44E5-8700-F8AB0B06ECE5}" dt="2024-04-21T17:34:29.732" v="252" actId="1076"/>
          <ac:spMkLst>
            <pc:docMk/>
            <pc:sldMk cId="2061852386" sldId="306"/>
            <ac:spMk id="344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34:29.732" v="252" actId="1076"/>
          <ac:spMkLst>
            <pc:docMk/>
            <pc:sldMk cId="2061852386" sldId="306"/>
            <ac:spMk id="345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34:29.732" v="252" actId="1076"/>
          <ac:spMkLst>
            <pc:docMk/>
            <pc:sldMk cId="2061852386" sldId="306"/>
            <ac:spMk id="346" creationId="{00000000-0000-0000-0000-000000000000}"/>
          </ac:spMkLst>
        </pc:spChg>
        <pc:picChg chg="add mod">
          <ac:chgData name="Tran Anh Hoang" userId="d8b5fc29-d2f6-4b04-be2e-63ff6615767a" providerId="ADAL" clId="{E6131815-913C-44E5-8700-F8AB0B06ECE5}" dt="2024-04-21T17:34:26.366" v="251" actId="1076"/>
          <ac:picMkLst>
            <pc:docMk/>
            <pc:sldMk cId="2061852386" sldId="306"/>
            <ac:picMk id="3" creationId="{DF728544-709B-414F-985C-924056F17F45}"/>
          </ac:picMkLst>
        </pc:picChg>
      </pc:sldChg>
      <pc:sldChg chg="modTransition">
        <pc:chgData name="Tran Anh Hoang" userId="d8b5fc29-d2f6-4b04-be2e-63ff6615767a" providerId="ADAL" clId="{E6131815-913C-44E5-8700-F8AB0B06ECE5}" dt="2024-04-21T22:40:08.259" v="741"/>
        <pc:sldMkLst>
          <pc:docMk/>
          <pc:sldMk cId="2949344655" sldId="307"/>
        </pc:sldMkLst>
      </pc:sldChg>
      <pc:sldChg chg="modTransition">
        <pc:chgData name="Tran Anh Hoang" userId="d8b5fc29-d2f6-4b04-be2e-63ff6615767a" providerId="ADAL" clId="{E6131815-913C-44E5-8700-F8AB0B06ECE5}" dt="2024-04-21T22:40:16.592" v="743"/>
        <pc:sldMkLst>
          <pc:docMk/>
          <pc:sldMk cId="3928222293" sldId="308"/>
        </pc:sldMkLst>
      </pc:sldChg>
      <pc:sldChg chg="modTransition">
        <pc:chgData name="Tran Anh Hoang" userId="d8b5fc29-d2f6-4b04-be2e-63ff6615767a" providerId="ADAL" clId="{E6131815-913C-44E5-8700-F8AB0B06ECE5}" dt="2024-04-21T22:40:25.637" v="744"/>
        <pc:sldMkLst>
          <pc:docMk/>
          <pc:sldMk cId="86342077" sldId="309"/>
        </pc:sldMkLst>
      </pc:sldChg>
      <pc:sldChg chg="addSp delSp modSp add mod ord modTransition">
        <pc:chgData name="Tran Anh Hoang" userId="d8b5fc29-d2f6-4b04-be2e-63ff6615767a" providerId="ADAL" clId="{E6131815-913C-44E5-8700-F8AB0B06ECE5}" dt="2024-04-21T22:40:32.729" v="745"/>
        <pc:sldMkLst>
          <pc:docMk/>
          <pc:sldMk cId="3194285608" sldId="310"/>
        </pc:sldMkLst>
        <pc:spChg chg="add del mod">
          <ac:chgData name="Tran Anh Hoang" userId="d8b5fc29-d2f6-4b04-be2e-63ff6615767a" providerId="ADAL" clId="{E6131815-913C-44E5-8700-F8AB0B06ECE5}" dt="2024-04-21T17:03:03.130" v="37" actId="478"/>
          <ac:spMkLst>
            <pc:docMk/>
            <pc:sldMk cId="3194285608" sldId="310"/>
            <ac:spMk id="4" creationId="{06F7553E-9FFD-4B75-AD5B-50759A5C3B65}"/>
          </ac:spMkLst>
        </pc:spChg>
        <pc:spChg chg="add del mod">
          <ac:chgData name="Tran Anh Hoang" userId="d8b5fc29-d2f6-4b04-be2e-63ff6615767a" providerId="ADAL" clId="{E6131815-913C-44E5-8700-F8AB0B06ECE5}" dt="2024-04-21T17:03:06.059" v="39" actId="478"/>
          <ac:spMkLst>
            <pc:docMk/>
            <pc:sldMk cId="3194285608" sldId="310"/>
            <ac:spMk id="6" creationId="{60727FD3-FF86-46BA-9B26-3C75D148F557}"/>
          </ac:spMkLst>
        </pc:spChg>
        <pc:spChg chg="add del mod">
          <ac:chgData name="Tran Anh Hoang" userId="d8b5fc29-d2f6-4b04-be2e-63ff6615767a" providerId="ADAL" clId="{E6131815-913C-44E5-8700-F8AB0B06ECE5}" dt="2024-04-21T17:03:09.951" v="42" actId="478"/>
          <ac:spMkLst>
            <pc:docMk/>
            <pc:sldMk cId="3194285608" sldId="310"/>
            <ac:spMk id="8" creationId="{4548BE4B-1DEA-47B8-8EB7-A24294C4E76D}"/>
          </ac:spMkLst>
        </pc:spChg>
        <pc:spChg chg="add del mod">
          <ac:chgData name="Tran Anh Hoang" userId="d8b5fc29-d2f6-4b04-be2e-63ff6615767a" providerId="ADAL" clId="{E6131815-913C-44E5-8700-F8AB0B06ECE5}" dt="2024-04-21T17:03:14.577" v="45" actId="478"/>
          <ac:spMkLst>
            <pc:docMk/>
            <pc:sldMk cId="3194285608" sldId="310"/>
            <ac:spMk id="10" creationId="{E8BDBA0E-92E0-4883-85E7-2B13636603C4}"/>
          </ac:spMkLst>
        </pc:spChg>
        <pc:spChg chg="add del mod">
          <ac:chgData name="Tran Anh Hoang" userId="d8b5fc29-d2f6-4b04-be2e-63ff6615767a" providerId="ADAL" clId="{E6131815-913C-44E5-8700-F8AB0B06ECE5}" dt="2024-04-21T17:03:20.253" v="49" actId="478"/>
          <ac:spMkLst>
            <pc:docMk/>
            <pc:sldMk cId="3194285608" sldId="310"/>
            <ac:spMk id="12" creationId="{4136F3BE-38FD-4A83-AD41-BF8E38314EE6}"/>
          </ac:spMkLst>
        </pc:spChg>
        <pc:spChg chg="add del mod">
          <ac:chgData name="Tran Anh Hoang" userId="d8b5fc29-d2f6-4b04-be2e-63ff6615767a" providerId="ADAL" clId="{E6131815-913C-44E5-8700-F8AB0B06ECE5}" dt="2024-04-21T17:03:23.538" v="51" actId="478"/>
          <ac:spMkLst>
            <pc:docMk/>
            <pc:sldMk cId="3194285608" sldId="310"/>
            <ac:spMk id="14" creationId="{74D3E73F-5742-47C1-A01C-63785049687C}"/>
          </ac:spMkLst>
        </pc:spChg>
        <pc:spChg chg="add del mod">
          <ac:chgData name="Tran Anh Hoang" userId="d8b5fc29-d2f6-4b04-be2e-63ff6615767a" providerId="ADAL" clId="{E6131815-913C-44E5-8700-F8AB0B06ECE5}" dt="2024-04-21T17:03:26.975" v="53" actId="478"/>
          <ac:spMkLst>
            <pc:docMk/>
            <pc:sldMk cId="3194285608" sldId="310"/>
            <ac:spMk id="16" creationId="{668EE78B-1418-48B8-A0FE-F3C33442DB7A}"/>
          </ac:spMkLst>
        </pc:spChg>
        <pc:spChg chg="add del mod">
          <ac:chgData name="Tran Anh Hoang" userId="d8b5fc29-d2f6-4b04-be2e-63ff6615767a" providerId="ADAL" clId="{E6131815-913C-44E5-8700-F8AB0B06ECE5}" dt="2024-04-21T17:03:29.889" v="55" actId="478"/>
          <ac:spMkLst>
            <pc:docMk/>
            <pc:sldMk cId="3194285608" sldId="310"/>
            <ac:spMk id="18" creationId="{8EBF2DB4-557C-42A4-B1CD-E2E1C12EF55D}"/>
          </ac:spMkLst>
        </pc:spChg>
        <pc:spChg chg="add del mod">
          <ac:chgData name="Tran Anh Hoang" userId="d8b5fc29-d2f6-4b04-be2e-63ff6615767a" providerId="ADAL" clId="{E6131815-913C-44E5-8700-F8AB0B06ECE5}" dt="2024-04-21T17:03:39.485" v="59" actId="478"/>
          <ac:spMkLst>
            <pc:docMk/>
            <pc:sldMk cId="3194285608" sldId="310"/>
            <ac:spMk id="20" creationId="{08E3AFCF-17C2-42B0-976F-DD2C216DD37F}"/>
          </ac:spMkLst>
        </pc:spChg>
        <pc:spChg chg="del">
          <ac:chgData name="Tran Anh Hoang" userId="d8b5fc29-d2f6-4b04-be2e-63ff6615767a" providerId="ADAL" clId="{E6131815-913C-44E5-8700-F8AB0B06ECE5}" dt="2024-04-21T17:03:15.883" v="46" actId="478"/>
          <ac:spMkLst>
            <pc:docMk/>
            <pc:sldMk cId="3194285608" sldId="310"/>
            <ac:spMk id="418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12.799" v="44" actId="478"/>
          <ac:spMkLst>
            <pc:docMk/>
            <pc:sldMk cId="3194285608" sldId="310"/>
            <ac:spMk id="419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03:44.101" v="60" actId="1076"/>
          <ac:spMkLst>
            <pc:docMk/>
            <pc:sldMk cId="3194285608" sldId="310"/>
            <ac:spMk id="420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03:44.101" v="60" actId="1076"/>
          <ac:spMkLst>
            <pc:docMk/>
            <pc:sldMk cId="3194285608" sldId="310"/>
            <ac:spMk id="421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08.852" v="41" actId="478"/>
          <ac:spMkLst>
            <pc:docMk/>
            <pc:sldMk cId="3194285608" sldId="310"/>
            <ac:spMk id="442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24.903" v="52" actId="478"/>
          <ac:spMkLst>
            <pc:docMk/>
            <pc:sldMk cId="3194285608" sldId="310"/>
            <ac:spMk id="443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28.269" v="54" actId="478"/>
          <ac:spMkLst>
            <pc:docMk/>
            <pc:sldMk cId="3194285608" sldId="310"/>
            <ac:spMk id="444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16.837" v="47" actId="478"/>
          <ac:spMkLst>
            <pc:docMk/>
            <pc:sldMk cId="3194285608" sldId="310"/>
            <ac:spMk id="445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11.824" v="43" actId="478"/>
          <ac:spMkLst>
            <pc:docMk/>
            <pc:sldMk cId="3194285608" sldId="310"/>
            <ac:spMk id="446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34.455" v="58" actId="478"/>
          <ac:spMkLst>
            <pc:docMk/>
            <pc:sldMk cId="3194285608" sldId="310"/>
            <ac:spMk id="447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02:59.304" v="35" actId="1076"/>
          <ac:spMkLst>
            <pc:docMk/>
            <pc:sldMk cId="3194285608" sldId="310"/>
            <ac:spMk id="448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01.610" v="36" actId="478"/>
          <ac:spMkLst>
            <pc:docMk/>
            <pc:sldMk cId="3194285608" sldId="310"/>
            <ac:spMk id="449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04.462" v="38" actId="478"/>
          <ac:spMkLst>
            <pc:docMk/>
            <pc:sldMk cId="3194285608" sldId="310"/>
            <ac:spMk id="450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21.611" v="50" actId="478"/>
          <ac:spMkLst>
            <pc:docMk/>
            <pc:sldMk cId="3194285608" sldId="310"/>
            <ac:spMk id="451" creationId="{00000000-0000-0000-0000-000000000000}"/>
          </ac:spMkLst>
        </pc:spChg>
        <pc:spChg chg="del">
          <ac:chgData name="Tran Anh Hoang" userId="d8b5fc29-d2f6-4b04-be2e-63ff6615767a" providerId="ADAL" clId="{E6131815-913C-44E5-8700-F8AB0B06ECE5}" dt="2024-04-21T17:03:33.463" v="57" actId="478"/>
          <ac:spMkLst>
            <pc:docMk/>
            <pc:sldMk cId="3194285608" sldId="310"/>
            <ac:spMk id="492" creationId="{00000000-0000-0000-0000-000000000000}"/>
          </ac:spMkLst>
        </pc:spChg>
        <pc:grpChg chg="mod">
          <ac:chgData name="Tran Anh Hoang" userId="d8b5fc29-d2f6-4b04-be2e-63ff6615767a" providerId="ADAL" clId="{E6131815-913C-44E5-8700-F8AB0B06ECE5}" dt="2024-04-21T17:03:44.101" v="60" actId="1076"/>
          <ac:grpSpMkLst>
            <pc:docMk/>
            <pc:sldMk cId="3194285608" sldId="310"/>
            <ac:grpSpMk id="2" creationId="{055B3F71-C751-4A7E-BC0B-CECACE753791}"/>
          </ac:grpSpMkLst>
        </pc:grpChg>
        <pc:grpChg chg="del">
          <ac:chgData name="Tran Anh Hoang" userId="d8b5fc29-d2f6-4b04-be2e-63ff6615767a" providerId="ADAL" clId="{E6131815-913C-44E5-8700-F8AB0B06ECE5}" dt="2024-04-21T17:02:57.436" v="33" actId="478"/>
          <ac:grpSpMkLst>
            <pc:docMk/>
            <pc:sldMk cId="3194285608" sldId="310"/>
            <ac:grpSpMk id="454" creationId="{00000000-0000-0000-0000-000000000000}"/>
          </ac:grpSpMkLst>
        </pc:grpChg>
        <pc:grpChg chg="del">
          <ac:chgData name="Tran Anh Hoang" userId="d8b5fc29-d2f6-4b04-be2e-63ff6615767a" providerId="ADAL" clId="{E6131815-913C-44E5-8700-F8AB0B06ECE5}" dt="2024-04-21T17:03:30.695" v="56" actId="478"/>
          <ac:grpSpMkLst>
            <pc:docMk/>
            <pc:sldMk cId="3194285608" sldId="310"/>
            <ac:grpSpMk id="471" creationId="{00000000-0000-0000-0000-000000000000}"/>
          </ac:grpSpMkLst>
        </pc:grpChg>
        <pc:grpChg chg="del">
          <ac:chgData name="Tran Anh Hoang" userId="d8b5fc29-d2f6-4b04-be2e-63ff6615767a" providerId="ADAL" clId="{E6131815-913C-44E5-8700-F8AB0B06ECE5}" dt="2024-04-21T17:03:19.034" v="48" actId="478"/>
          <ac:grpSpMkLst>
            <pc:docMk/>
            <pc:sldMk cId="3194285608" sldId="310"/>
            <ac:grpSpMk id="483" creationId="{00000000-0000-0000-0000-000000000000}"/>
          </ac:grpSpMkLst>
        </pc:grpChg>
        <pc:grpChg chg="del">
          <ac:chgData name="Tran Anh Hoang" userId="d8b5fc29-d2f6-4b04-be2e-63ff6615767a" providerId="ADAL" clId="{E6131815-913C-44E5-8700-F8AB0B06ECE5}" dt="2024-04-21T17:03:34.455" v="58" actId="478"/>
          <ac:grpSpMkLst>
            <pc:docMk/>
            <pc:sldMk cId="3194285608" sldId="310"/>
            <ac:grpSpMk id="486" creationId="{00000000-0000-0000-0000-000000000000}"/>
          </ac:grpSpMkLst>
        </pc:grpChg>
        <pc:grpChg chg="del">
          <ac:chgData name="Tran Anh Hoang" userId="d8b5fc29-d2f6-4b04-be2e-63ff6615767a" providerId="ADAL" clId="{E6131815-913C-44E5-8700-F8AB0B06ECE5}" dt="2024-04-21T17:03:07.215" v="40" actId="478"/>
          <ac:grpSpMkLst>
            <pc:docMk/>
            <pc:sldMk cId="3194285608" sldId="310"/>
            <ac:grpSpMk id="495" creationId="{00000000-0000-0000-0000-000000000000}"/>
          </ac:grpSpMkLst>
        </pc:grpChg>
      </pc:sldChg>
      <pc:sldChg chg="addSp delSp modSp add mod modTransition">
        <pc:chgData name="Tran Anh Hoang" userId="d8b5fc29-d2f6-4b04-be2e-63ff6615767a" providerId="ADAL" clId="{E6131815-913C-44E5-8700-F8AB0B06ECE5}" dt="2024-04-21T22:40:32.729" v="745"/>
        <pc:sldMkLst>
          <pc:docMk/>
          <pc:sldMk cId="2505281380" sldId="311"/>
        </pc:sldMkLst>
        <pc:spChg chg="add mod">
          <ac:chgData name="Tran Anh Hoang" userId="d8b5fc29-d2f6-4b04-be2e-63ff6615767a" providerId="ADAL" clId="{E6131815-913C-44E5-8700-F8AB0B06ECE5}" dt="2024-04-21T20:58:44.439" v="586" actId="20577"/>
          <ac:spMkLst>
            <pc:docMk/>
            <pc:sldMk cId="2505281380" sldId="311"/>
            <ac:spMk id="26" creationId="{B7571474-471D-4200-BB7D-38D0EE52F7DE}"/>
          </ac:spMkLst>
        </pc:spChg>
        <pc:spChg chg="add del mod">
          <ac:chgData name="Tran Anh Hoang" userId="d8b5fc29-d2f6-4b04-be2e-63ff6615767a" providerId="ADAL" clId="{E6131815-913C-44E5-8700-F8AB0B06ECE5}" dt="2024-04-21T20:56:42.994" v="544" actId="478"/>
          <ac:spMkLst>
            <pc:docMk/>
            <pc:sldMk cId="2505281380" sldId="311"/>
            <ac:spMk id="27" creationId="{7CA7FF9F-2CC6-4798-BD2E-D3B9652CBF9B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29" creationId="{4A0C0326-662E-499B-AA43-87EBFCEF0D13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0" creationId="{B8217BB0-1326-412A-8009-308564733CC2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1" creationId="{44892AD7-F837-4FE5-83A9-636F42B8312F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2" creationId="{2416C646-C8BC-4091-B834-51FC69BE007B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3" creationId="{CA55EF34-EC0E-4399-922B-2A441AACB8B4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4" creationId="{0238A430-A5AF-4E56-93C4-F95F0AD9189D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5" creationId="{A9500AFA-61F7-4612-8B5A-5FD22B3CB8DE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6" creationId="{CA5C02EF-1067-4848-9B7B-D47AB0D0719B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7" creationId="{3072B670-27B6-4D5B-AA0E-D29128C52252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8" creationId="{BF04F5F2-314C-425E-9296-D77018D49538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39" creationId="{36A5E2EB-A3DF-424E-921B-842E5D8115B9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40" creationId="{EBDD1DF3-EABD-4872-81C1-6CA990694395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41" creationId="{6316B3B8-6FE4-470F-93A9-06E995471DD3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42" creationId="{DDAA673A-27AF-49F3-B78F-7F9A932859CF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43" creationId="{822D568F-1AEE-4617-86C1-2F53C19E275D}"/>
          </ac:spMkLst>
        </pc:spChg>
        <pc:spChg chg="mod">
          <ac:chgData name="Tran Anh Hoang" userId="d8b5fc29-d2f6-4b04-be2e-63ff6615767a" providerId="ADAL" clId="{E6131815-913C-44E5-8700-F8AB0B06ECE5}" dt="2024-04-21T17:04:00.093" v="63"/>
          <ac:spMkLst>
            <pc:docMk/>
            <pc:sldMk cId="2505281380" sldId="311"/>
            <ac:spMk id="44" creationId="{5D3F0DFA-ED81-4CAC-B03D-59B276602FBA}"/>
          </ac:spMkLst>
        </pc:spChg>
        <pc:spChg chg="add mod">
          <ac:chgData name="Tran Anh Hoang" userId="d8b5fc29-d2f6-4b04-be2e-63ff6615767a" providerId="ADAL" clId="{E6131815-913C-44E5-8700-F8AB0B06ECE5}" dt="2024-04-21T20:56:07.885" v="538" actId="1076"/>
          <ac:spMkLst>
            <pc:docMk/>
            <pc:sldMk cId="2505281380" sldId="311"/>
            <ac:spMk id="45" creationId="{303BFEA9-3FE4-4243-A752-560D67B14E28}"/>
          </ac:spMkLst>
        </pc:spChg>
        <pc:spChg chg="mod">
          <ac:chgData name="Tran Anh Hoang" userId="d8b5fc29-d2f6-4b04-be2e-63ff6615767a" providerId="ADAL" clId="{E6131815-913C-44E5-8700-F8AB0B06ECE5}" dt="2024-04-21T20:56:31.184" v="541"/>
          <ac:spMkLst>
            <pc:docMk/>
            <pc:sldMk cId="2505281380" sldId="311"/>
            <ac:spMk id="47" creationId="{45B4E9DC-611D-43B2-AA74-E9AC56F50205}"/>
          </ac:spMkLst>
        </pc:spChg>
        <pc:spChg chg="mod">
          <ac:chgData name="Tran Anh Hoang" userId="d8b5fc29-d2f6-4b04-be2e-63ff6615767a" providerId="ADAL" clId="{E6131815-913C-44E5-8700-F8AB0B06ECE5}" dt="2024-04-21T20:56:31.184" v="541"/>
          <ac:spMkLst>
            <pc:docMk/>
            <pc:sldMk cId="2505281380" sldId="311"/>
            <ac:spMk id="48" creationId="{848B3FFC-EBD7-4524-8202-768EC23BDDD2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0" creationId="{03F06AB5-1B2D-4490-9D6C-C5B2744AE0C7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1" creationId="{D6421247-0B1B-40B8-BBAC-7AD29C786CAB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2" creationId="{7BE445E3-D21D-47B6-863F-B8657B43E40A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3" creationId="{C9CA4EEB-4040-4287-A01B-0BB4DB6FF6B5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4" creationId="{651335FE-ED8D-40FE-B2FC-C9C2FCDAED16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5" creationId="{AFA98842-35AA-434D-A2F2-B64B525A4F72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6" creationId="{C2E8EADB-5CAF-4FC6-B853-31EE22D8F918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7" creationId="{951999BB-C6FA-49AF-BF4E-F5FB164CCB1E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8" creationId="{F1268548-7C51-4D32-86AA-D9064F3E878B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59" creationId="{C4864D44-E606-468A-A7C6-E1720B7D66D0}"/>
          </ac:spMkLst>
        </pc:spChg>
        <pc:spChg chg="mod">
          <ac:chgData name="Tran Anh Hoang" userId="d8b5fc29-d2f6-4b04-be2e-63ff6615767a" providerId="ADAL" clId="{E6131815-913C-44E5-8700-F8AB0B06ECE5}" dt="2024-04-21T20:57:55.078" v="569"/>
          <ac:spMkLst>
            <pc:docMk/>
            <pc:sldMk cId="2505281380" sldId="311"/>
            <ac:spMk id="60" creationId="{912B4559-A19B-4D70-90F5-2DA22BBD1B9E}"/>
          </ac:spMkLst>
        </pc:spChg>
        <pc:spChg chg="mod">
          <ac:chgData name="Tran Anh Hoang" userId="d8b5fc29-d2f6-4b04-be2e-63ff6615767a" providerId="ADAL" clId="{E6131815-913C-44E5-8700-F8AB0B06ECE5}" dt="2024-04-21T17:03:54.213" v="62" actId="1076"/>
          <ac:spMkLst>
            <pc:docMk/>
            <pc:sldMk cId="2505281380" sldId="311"/>
            <ac:spMk id="420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7:03:54.213" v="62" actId="1076"/>
          <ac:spMkLst>
            <pc:docMk/>
            <pc:sldMk cId="2505281380" sldId="311"/>
            <ac:spMk id="421" creationId="{00000000-0000-0000-0000-000000000000}"/>
          </ac:spMkLst>
        </pc:spChg>
        <pc:grpChg chg="mod">
          <ac:chgData name="Tran Anh Hoang" userId="d8b5fc29-d2f6-4b04-be2e-63ff6615767a" providerId="ADAL" clId="{E6131815-913C-44E5-8700-F8AB0B06ECE5}" dt="2024-04-21T17:03:54.213" v="62" actId="1076"/>
          <ac:grpSpMkLst>
            <pc:docMk/>
            <pc:sldMk cId="2505281380" sldId="311"/>
            <ac:grpSpMk id="2" creationId="{055B3F71-C751-4A7E-BC0B-CECACE753791}"/>
          </ac:grpSpMkLst>
        </pc:grpChg>
        <pc:grpChg chg="add del mod">
          <ac:chgData name="Tran Anh Hoang" userId="d8b5fc29-d2f6-4b04-be2e-63ff6615767a" providerId="ADAL" clId="{E6131815-913C-44E5-8700-F8AB0B06ECE5}" dt="2024-04-21T20:56:30.636" v="540" actId="478"/>
          <ac:grpSpMkLst>
            <pc:docMk/>
            <pc:sldMk cId="2505281380" sldId="311"/>
            <ac:grpSpMk id="28" creationId="{D66C6BED-92D9-4ECE-B244-7CBD7A78601B}"/>
          </ac:grpSpMkLst>
        </pc:grpChg>
        <pc:grpChg chg="add del mod">
          <ac:chgData name="Tran Anh Hoang" userId="d8b5fc29-d2f6-4b04-be2e-63ff6615767a" providerId="ADAL" clId="{E6131815-913C-44E5-8700-F8AB0B06ECE5}" dt="2024-04-21T20:57:57.021" v="570" actId="478"/>
          <ac:grpSpMkLst>
            <pc:docMk/>
            <pc:sldMk cId="2505281380" sldId="311"/>
            <ac:grpSpMk id="46" creationId="{85E790BF-41CE-4BBF-A83B-58F949A7A8CC}"/>
          </ac:grpSpMkLst>
        </pc:grpChg>
        <pc:grpChg chg="add mod">
          <ac:chgData name="Tran Anh Hoang" userId="d8b5fc29-d2f6-4b04-be2e-63ff6615767a" providerId="ADAL" clId="{E6131815-913C-44E5-8700-F8AB0B06ECE5}" dt="2024-04-21T20:58:47.393" v="587" actId="1076"/>
          <ac:grpSpMkLst>
            <pc:docMk/>
            <pc:sldMk cId="2505281380" sldId="311"/>
            <ac:grpSpMk id="49" creationId="{0D873B66-C566-4BBC-B7B2-E60CC0BFA8B1}"/>
          </ac:grpSpMkLst>
        </pc:grpChg>
      </pc:sldChg>
      <pc:sldChg chg="modTransition">
        <pc:chgData name="Tran Anh Hoang" userId="d8b5fc29-d2f6-4b04-be2e-63ff6615767a" providerId="ADAL" clId="{E6131815-913C-44E5-8700-F8AB0B06ECE5}" dt="2024-04-21T22:40:14.543" v="742"/>
        <pc:sldMkLst>
          <pc:docMk/>
          <pc:sldMk cId="1617035089" sldId="312"/>
        </pc:sldMkLst>
      </pc:sldChg>
      <pc:sldChg chg="modTransition">
        <pc:chgData name="Tran Anh Hoang" userId="d8b5fc29-d2f6-4b04-be2e-63ff6615767a" providerId="ADAL" clId="{E6131815-913C-44E5-8700-F8AB0B06ECE5}" dt="2024-04-21T22:40:14.543" v="742"/>
        <pc:sldMkLst>
          <pc:docMk/>
          <pc:sldMk cId="983584130" sldId="313"/>
        </pc:sldMkLst>
      </pc:sldChg>
      <pc:sldChg chg="modSp add mod ord modTransition">
        <pc:chgData name="Tran Anh Hoang" userId="d8b5fc29-d2f6-4b04-be2e-63ff6615767a" providerId="ADAL" clId="{E6131815-913C-44E5-8700-F8AB0B06ECE5}" dt="2024-04-21T22:40:14.543" v="742"/>
        <pc:sldMkLst>
          <pc:docMk/>
          <pc:sldMk cId="1360600335" sldId="314"/>
        </pc:sldMkLst>
        <pc:spChg chg="mod">
          <ac:chgData name="Tran Anh Hoang" userId="d8b5fc29-d2f6-4b04-be2e-63ff6615767a" providerId="ADAL" clId="{E6131815-913C-44E5-8700-F8AB0B06ECE5}" dt="2024-04-21T18:06:13.999" v="502" actId="1076"/>
          <ac:spMkLst>
            <pc:docMk/>
            <pc:sldMk cId="1360600335" sldId="314"/>
            <ac:spMk id="301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8:06:07.737" v="501" actId="14100"/>
          <ac:spMkLst>
            <pc:docMk/>
            <pc:sldMk cId="1360600335" sldId="314"/>
            <ac:spMk id="302" creationId="{00000000-0000-0000-0000-000000000000}"/>
          </ac:spMkLst>
        </pc:spChg>
      </pc:sldChg>
      <pc:sldChg chg="addSp delSp modSp add mod modTransition">
        <pc:chgData name="Tran Anh Hoang" userId="d8b5fc29-d2f6-4b04-be2e-63ff6615767a" providerId="ADAL" clId="{E6131815-913C-44E5-8700-F8AB0B06ECE5}" dt="2024-04-21T22:40:44.454" v="747"/>
        <pc:sldMkLst>
          <pc:docMk/>
          <pc:sldMk cId="3596034651" sldId="315"/>
        </pc:sldMkLst>
        <pc:spChg chg="mod">
          <ac:chgData name="Tran Anh Hoang" userId="d8b5fc29-d2f6-4b04-be2e-63ff6615767a" providerId="ADAL" clId="{E6131815-913C-44E5-8700-F8AB0B06ECE5}" dt="2024-04-21T18:09:36.913" v="536" actId="1076"/>
          <ac:spMkLst>
            <pc:docMk/>
            <pc:sldMk cId="3596034651" sldId="315"/>
            <ac:spMk id="549" creationId="{00000000-0000-0000-0000-000000000000}"/>
          </ac:spMkLst>
        </pc:spChg>
        <pc:spChg chg="mod">
          <ac:chgData name="Tran Anh Hoang" userId="d8b5fc29-d2f6-4b04-be2e-63ff6615767a" providerId="ADAL" clId="{E6131815-913C-44E5-8700-F8AB0B06ECE5}" dt="2024-04-21T18:09:33.403" v="535" actId="1076"/>
          <ac:spMkLst>
            <pc:docMk/>
            <pc:sldMk cId="3596034651" sldId="315"/>
            <ac:spMk id="550" creationId="{00000000-0000-0000-0000-000000000000}"/>
          </ac:spMkLst>
        </pc:spChg>
        <pc:picChg chg="del">
          <ac:chgData name="Tran Anh Hoang" userId="d8b5fc29-d2f6-4b04-be2e-63ff6615767a" providerId="ADAL" clId="{E6131815-913C-44E5-8700-F8AB0B06ECE5}" dt="2024-04-21T22:39:44.470" v="734" actId="478"/>
          <ac:picMkLst>
            <pc:docMk/>
            <pc:sldMk cId="3596034651" sldId="315"/>
            <ac:picMk id="3" creationId="{7A597492-6190-42D3-915C-F7A840B550B6}"/>
          </ac:picMkLst>
        </pc:picChg>
        <pc:picChg chg="add mod">
          <ac:chgData name="Tran Anh Hoang" userId="d8b5fc29-d2f6-4b04-be2e-63ff6615767a" providerId="ADAL" clId="{E6131815-913C-44E5-8700-F8AB0B06ECE5}" dt="2024-04-21T22:39:51.439" v="739" actId="1076"/>
          <ac:picMkLst>
            <pc:docMk/>
            <pc:sldMk cId="3596034651" sldId="315"/>
            <ac:picMk id="4" creationId="{9FBF25B4-BDF8-49DE-8068-56CE96AD2A8D}"/>
          </ac:picMkLst>
        </pc:picChg>
      </pc:sldChg>
      <pc:sldChg chg="addSp delSp modSp add mod modTransition">
        <pc:chgData name="Tran Anh Hoang" userId="d8b5fc29-d2f6-4b04-be2e-63ff6615767a" providerId="ADAL" clId="{E6131815-913C-44E5-8700-F8AB0B06ECE5}" dt="2024-04-21T22:40:32.729" v="745"/>
        <pc:sldMkLst>
          <pc:docMk/>
          <pc:sldMk cId="2287158385" sldId="316"/>
        </pc:sldMkLst>
        <pc:spChg chg="mod">
          <ac:chgData name="Tran Anh Hoang" userId="d8b5fc29-d2f6-4b04-be2e-63ff6615767a" providerId="ADAL" clId="{E6131815-913C-44E5-8700-F8AB0B06ECE5}" dt="2024-04-21T20:59:09.726" v="591" actId="1076"/>
          <ac:spMkLst>
            <pc:docMk/>
            <pc:sldMk cId="2287158385" sldId="316"/>
            <ac:spMk id="26" creationId="{B7571474-471D-4200-BB7D-38D0EE52F7DE}"/>
          </ac:spMkLst>
        </pc:spChg>
        <pc:spChg chg="add mod">
          <ac:chgData name="Tran Anh Hoang" userId="d8b5fc29-d2f6-4b04-be2e-63ff6615767a" providerId="ADAL" clId="{E6131815-913C-44E5-8700-F8AB0B06ECE5}" dt="2024-04-21T20:59:15.414" v="593" actId="1076"/>
          <ac:spMkLst>
            <pc:docMk/>
            <pc:sldMk cId="2287158385" sldId="316"/>
            <ac:spMk id="40" creationId="{D3E013A0-75D1-4F6B-A788-84754B50A9E5}"/>
          </ac:spMkLst>
        </pc:spChg>
        <pc:spChg chg="mod">
          <ac:chgData name="Tran Anh Hoang" userId="d8b5fc29-d2f6-4b04-be2e-63ff6615767a" providerId="ADAL" clId="{E6131815-913C-44E5-8700-F8AB0B06ECE5}" dt="2024-04-21T20:58:16.297" v="574"/>
          <ac:spMkLst>
            <pc:docMk/>
            <pc:sldMk cId="2287158385" sldId="316"/>
            <ac:spMk id="42" creationId="{D178589F-B0EC-4F71-A653-48E1D11065B7}"/>
          </ac:spMkLst>
        </pc:spChg>
        <pc:spChg chg="mod">
          <ac:chgData name="Tran Anh Hoang" userId="d8b5fc29-d2f6-4b04-be2e-63ff6615767a" providerId="ADAL" clId="{E6131815-913C-44E5-8700-F8AB0B06ECE5}" dt="2024-04-21T20:58:16.297" v="574"/>
          <ac:spMkLst>
            <pc:docMk/>
            <pc:sldMk cId="2287158385" sldId="316"/>
            <ac:spMk id="43" creationId="{FA490C20-EBD1-43C6-9AB9-939738FC9675}"/>
          </ac:spMkLst>
        </pc:spChg>
        <pc:spChg chg="mod">
          <ac:chgData name="Tran Anh Hoang" userId="d8b5fc29-d2f6-4b04-be2e-63ff6615767a" providerId="ADAL" clId="{E6131815-913C-44E5-8700-F8AB0B06ECE5}" dt="2024-04-21T20:58:16.297" v="574"/>
          <ac:spMkLst>
            <pc:docMk/>
            <pc:sldMk cId="2287158385" sldId="316"/>
            <ac:spMk id="44" creationId="{21824C36-A126-4097-9C2B-DF81EC3CD3CE}"/>
          </ac:spMkLst>
        </pc:spChg>
        <pc:spChg chg="mod">
          <ac:chgData name="Tran Anh Hoang" userId="d8b5fc29-d2f6-4b04-be2e-63ff6615767a" providerId="ADAL" clId="{E6131815-913C-44E5-8700-F8AB0B06ECE5}" dt="2024-04-21T20:58:09.991" v="573" actId="1076"/>
          <ac:spMkLst>
            <pc:docMk/>
            <pc:sldMk cId="2287158385" sldId="316"/>
            <ac:spMk id="45" creationId="{303BFEA9-3FE4-4243-A752-560D67B14E28}"/>
          </ac:spMkLst>
        </pc:spChg>
        <pc:spChg chg="mod">
          <ac:chgData name="Tran Anh Hoang" userId="d8b5fc29-d2f6-4b04-be2e-63ff6615767a" providerId="ADAL" clId="{E6131815-913C-44E5-8700-F8AB0B06ECE5}" dt="2024-04-21T20:58:16.297" v="574"/>
          <ac:spMkLst>
            <pc:docMk/>
            <pc:sldMk cId="2287158385" sldId="316"/>
            <ac:spMk id="46" creationId="{5744DD47-91C4-4441-A922-5F69CA0DBEF8}"/>
          </ac:spMkLst>
        </pc:spChg>
        <pc:spChg chg="mod">
          <ac:chgData name="Tran Anh Hoang" userId="d8b5fc29-d2f6-4b04-be2e-63ff6615767a" providerId="ADAL" clId="{E6131815-913C-44E5-8700-F8AB0B06ECE5}" dt="2024-04-21T20:58:16.297" v="574"/>
          <ac:spMkLst>
            <pc:docMk/>
            <pc:sldMk cId="2287158385" sldId="316"/>
            <ac:spMk id="47" creationId="{62A5F676-DCDD-4D2B-A82F-7DED6CD33B5B}"/>
          </ac:spMkLst>
        </pc:spChg>
        <pc:spChg chg="mod">
          <ac:chgData name="Tran Anh Hoang" userId="d8b5fc29-d2f6-4b04-be2e-63ff6615767a" providerId="ADAL" clId="{E6131815-913C-44E5-8700-F8AB0B06ECE5}" dt="2024-04-21T20:58:16.297" v="574"/>
          <ac:spMkLst>
            <pc:docMk/>
            <pc:sldMk cId="2287158385" sldId="316"/>
            <ac:spMk id="48" creationId="{CC794C08-7B44-4654-9026-7BB314295E95}"/>
          </ac:spMkLst>
        </pc:spChg>
        <pc:spChg chg="mod">
          <ac:chgData name="Tran Anh Hoang" userId="d8b5fc29-d2f6-4b04-be2e-63ff6615767a" providerId="ADAL" clId="{E6131815-913C-44E5-8700-F8AB0B06ECE5}" dt="2024-04-21T20:58:16.297" v="574"/>
          <ac:spMkLst>
            <pc:docMk/>
            <pc:sldMk cId="2287158385" sldId="316"/>
            <ac:spMk id="61" creationId="{4620229F-C984-4C48-AE6C-8A9250E95173}"/>
          </ac:spMkLst>
        </pc:spChg>
        <pc:spChg chg="mod">
          <ac:chgData name="Tran Anh Hoang" userId="d8b5fc29-d2f6-4b04-be2e-63ff6615767a" providerId="ADAL" clId="{E6131815-913C-44E5-8700-F8AB0B06ECE5}" dt="2024-04-21T20:58:16.297" v="574"/>
          <ac:spMkLst>
            <pc:docMk/>
            <pc:sldMk cId="2287158385" sldId="316"/>
            <ac:spMk id="62" creationId="{DB0F9C8B-704D-4296-BE49-04A8E957B632}"/>
          </ac:spMkLst>
        </pc:spChg>
        <pc:spChg chg="add mod">
          <ac:chgData name="Tran Anh Hoang" userId="d8b5fc29-d2f6-4b04-be2e-63ff6615767a" providerId="ADAL" clId="{E6131815-913C-44E5-8700-F8AB0B06ECE5}" dt="2024-04-21T20:58:25.611" v="577" actId="1076"/>
          <ac:spMkLst>
            <pc:docMk/>
            <pc:sldMk cId="2287158385" sldId="316"/>
            <ac:spMk id="63" creationId="{8126C884-AA87-4F3B-AF5B-3A11BB4D1406}"/>
          </ac:spMkLst>
        </pc:spChg>
        <pc:spChg chg="add del mod">
          <ac:chgData name="Tran Anh Hoang" userId="d8b5fc29-d2f6-4b04-be2e-63ff6615767a" providerId="ADAL" clId="{E6131815-913C-44E5-8700-F8AB0B06ECE5}" dt="2024-04-21T21:01:16.078" v="607"/>
          <ac:spMkLst>
            <pc:docMk/>
            <pc:sldMk cId="2287158385" sldId="316"/>
            <ac:spMk id="64" creationId="{C8892B79-F938-4BB5-865A-143769541A19}"/>
          </ac:spMkLst>
        </pc:spChg>
        <pc:spChg chg="add del mod">
          <ac:chgData name="Tran Anh Hoang" userId="d8b5fc29-d2f6-4b04-be2e-63ff6615767a" providerId="ADAL" clId="{E6131815-913C-44E5-8700-F8AB0B06ECE5}" dt="2024-04-21T21:01:16.078" v="607"/>
          <ac:spMkLst>
            <pc:docMk/>
            <pc:sldMk cId="2287158385" sldId="316"/>
            <ac:spMk id="65" creationId="{89B50F6E-84FD-4A1F-A9B0-1EFC63BDEDBD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67" creationId="{92109A3C-2CB0-434E-9C78-889DB3369B37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68" creationId="{3264604A-5D69-469B-AF5A-552B6BC45D41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69" creationId="{8A77C387-A0E9-4F7B-995D-82DDF9532C22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0" creationId="{11743701-321A-4E87-9EB6-4472D251861C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1" creationId="{969B300C-A689-412F-B93A-A846F90D3819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2" creationId="{3A6DF308-F058-475A-9DAA-B7152CF548A0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3" creationId="{523D5FEA-4D83-43E2-BE3F-964CE8CC36EF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4" creationId="{4999BC57-10B6-400A-95B5-4856E4B3D2C3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5" creationId="{14EFACF1-ACCC-451E-8052-0A276FAE8826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6" creationId="{CE4FD9DE-602A-4A5D-9C53-B3372F8D201C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7" creationId="{74A0D478-836E-45B4-83D9-0C993469A8F5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8" creationId="{D0F4EDE3-1E1C-4681-969F-AD7801C14A43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79" creationId="{160ACDE1-62C3-455E-B680-2F74F43BD51F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80" creationId="{5FC49A8A-DF25-4B9E-BD6D-A6BECE1D55DF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81" creationId="{406CD3DF-2FE4-4FCD-8A07-61B5DC4066FF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82" creationId="{5FB92705-ED73-477B-92DF-1FBE44E77495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83" creationId="{29F0E16B-F34F-46EB-94CC-64C3DDEEF545}"/>
          </ac:spMkLst>
        </pc:spChg>
        <pc:spChg chg="mod">
          <ac:chgData name="Tran Anh Hoang" userId="d8b5fc29-d2f6-4b04-be2e-63ff6615767a" providerId="ADAL" clId="{E6131815-913C-44E5-8700-F8AB0B06ECE5}" dt="2024-04-21T21:01:15.013" v="606"/>
          <ac:spMkLst>
            <pc:docMk/>
            <pc:sldMk cId="2287158385" sldId="316"/>
            <ac:spMk id="84" creationId="{78ACCB1B-3B98-45E3-A558-18ACD1C1806A}"/>
          </ac:spMkLst>
        </pc:spChg>
        <pc:grpChg chg="add mod">
          <ac:chgData name="Tran Anh Hoang" userId="d8b5fc29-d2f6-4b04-be2e-63ff6615767a" providerId="ADAL" clId="{E6131815-913C-44E5-8700-F8AB0B06ECE5}" dt="2024-04-21T20:58:19.791" v="575" actId="1076"/>
          <ac:grpSpMkLst>
            <pc:docMk/>
            <pc:sldMk cId="2287158385" sldId="316"/>
            <ac:grpSpMk id="41" creationId="{BF4C86C1-C703-4126-B969-10906F227A0B}"/>
          </ac:grpSpMkLst>
        </pc:grpChg>
        <pc:grpChg chg="mod">
          <ac:chgData name="Tran Anh Hoang" userId="d8b5fc29-d2f6-4b04-be2e-63ff6615767a" providerId="ADAL" clId="{E6131815-913C-44E5-8700-F8AB0B06ECE5}" dt="2024-04-21T20:59:07.401" v="590" actId="1076"/>
          <ac:grpSpMkLst>
            <pc:docMk/>
            <pc:sldMk cId="2287158385" sldId="316"/>
            <ac:grpSpMk id="49" creationId="{0D873B66-C566-4BBC-B7B2-E60CC0BFA8B1}"/>
          </ac:grpSpMkLst>
        </pc:grpChg>
        <pc:grpChg chg="add del mod">
          <ac:chgData name="Tran Anh Hoang" userId="d8b5fc29-d2f6-4b04-be2e-63ff6615767a" providerId="ADAL" clId="{E6131815-913C-44E5-8700-F8AB0B06ECE5}" dt="2024-04-21T21:01:16.078" v="607"/>
          <ac:grpSpMkLst>
            <pc:docMk/>
            <pc:sldMk cId="2287158385" sldId="316"/>
            <ac:grpSpMk id="66" creationId="{BC2A518D-DA05-4754-B834-6CCC31A91199}"/>
          </ac:grpSpMkLst>
        </pc:grpChg>
      </pc:sldChg>
      <pc:sldChg chg="addSp delSp modSp add mod modTransition">
        <pc:chgData name="Tran Anh Hoang" userId="d8b5fc29-d2f6-4b04-be2e-63ff6615767a" providerId="ADAL" clId="{E6131815-913C-44E5-8700-F8AB0B06ECE5}" dt="2024-04-21T22:40:32.729" v="745"/>
        <pc:sldMkLst>
          <pc:docMk/>
          <pc:sldMk cId="139873622" sldId="317"/>
        </pc:sldMkLst>
        <pc:spChg chg="mod">
          <ac:chgData name="Tran Anh Hoang" userId="d8b5fc29-d2f6-4b04-be2e-63ff6615767a" providerId="ADAL" clId="{E6131815-913C-44E5-8700-F8AB0B06ECE5}" dt="2024-04-21T21:03:06.587" v="639" actId="1076"/>
          <ac:spMkLst>
            <pc:docMk/>
            <pc:sldMk cId="139873622" sldId="317"/>
            <ac:spMk id="40" creationId="{D3E013A0-75D1-4F6B-A788-84754B50A9E5}"/>
          </ac:spMkLst>
        </pc:spChg>
        <pc:spChg chg="mod">
          <ac:chgData name="Tran Anh Hoang" userId="d8b5fc29-d2f6-4b04-be2e-63ff6615767a" providerId="ADAL" clId="{E6131815-913C-44E5-8700-F8AB0B06ECE5}" dt="2024-04-21T21:03:06.587" v="639" actId="1076"/>
          <ac:spMkLst>
            <pc:docMk/>
            <pc:sldMk cId="139873622" sldId="317"/>
            <ac:spMk id="63" creationId="{8126C884-AA87-4F3B-AF5B-3A11BB4D1406}"/>
          </ac:spMkLst>
        </pc:spChg>
        <pc:spChg chg="add mod">
          <ac:chgData name="Tran Anh Hoang" userId="d8b5fc29-d2f6-4b04-be2e-63ff6615767a" providerId="ADAL" clId="{E6131815-913C-44E5-8700-F8AB0B06ECE5}" dt="2024-04-21T21:03:00.204" v="634" actId="1076"/>
          <ac:spMkLst>
            <pc:docMk/>
            <pc:sldMk cId="139873622" sldId="317"/>
            <ac:spMk id="64" creationId="{56F3412D-3ECE-4715-A593-B5D317CFDA6D}"/>
          </ac:spMkLst>
        </pc:spChg>
        <pc:spChg chg="add mod">
          <ac:chgData name="Tran Anh Hoang" userId="d8b5fc29-d2f6-4b04-be2e-63ff6615767a" providerId="ADAL" clId="{E6131815-913C-44E5-8700-F8AB0B06ECE5}" dt="2024-04-21T21:03:00.204" v="634" actId="1076"/>
          <ac:spMkLst>
            <pc:docMk/>
            <pc:sldMk cId="139873622" sldId="317"/>
            <ac:spMk id="65" creationId="{7D479E1A-01C0-4B58-82A3-F88F1AA5BE11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67" creationId="{32F8BD74-9FA1-4480-8F78-3063FDAF0737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68" creationId="{FA51B69A-F222-4DEB-A2A4-33F0A4BAF4A5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69" creationId="{813D4825-20C7-4234-897A-0AF979B84356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0" creationId="{1073B1E0-C866-4191-A357-BB28AB2BF6E3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1" creationId="{A1D37450-5EE2-49FE-B3BE-F80406EC842D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2" creationId="{EC93690C-F0C1-4410-B71E-3BA2B606D406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3" creationId="{8A4727A0-D3D3-46A4-9EDF-3CBB072CE178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4" creationId="{0C521B28-1674-4CBA-9C87-0CE6DF6578E4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5" creationId="{BC53B4E5-D280-40D4-AC81-27BA93D328D0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6" creationId="{15DCA9AC-2BCA-40DF-B00A-DE8176D96C96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7" creationId="{2DBE799C-2D49-4587-8784-A693DCA43DEE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8" creationId="{9E899D5A-5EC7-4637-A201-BF4837CEF53C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79" creationId="{9B8050D1-9B63-4F8A-B371-1FAD89CACAAD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80" creationId="{0D955EB5-9FCD-47E1-A410-5225E31F07BD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81" creationId="{460E4D9D-B158-49E6-B511-22AE57F34133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82" creationId="{2EDF2C09-2328-4631-A243-E1ADF4D159B9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83" creationId="{D008307D-9119-4099-AD7F-0EB2AC2468AC}"/>
          </ac:spMkLst>
        </pc:spChg>
        <pc:spChg chg="mod">
          <ac:chgData name="Tran Anh Hoang" userId="d8b5fc29-d2f6-4b04-be2e-63ff6615767a" providerId="ADAL" clId="{E6131815-913C-44E5-8700-F8AB0B06ECE5}" dt="2024-04-21T21:01:45.016" v="614"/>
          <ac:spMkLst>
            <pc:docMk/>
            <pc:sldMk cId="139873622" sldId="317"/>
            <ac:spMk id="84" creationId="{B2A37DA3-B81E-4B3A-B012-40B0C273BC87}"/>
          </ac:spMkLst>
        </pc:spChg>
        <pc:spChg chg="add del mod">
          <ac:chgData name="Tran Anh Hoang" userId="d8b5fc29-d2f6-4b04-be2e-63ff6615767a" providerId="ADAL" clId="{E6131815-913C-44E5-8700-F8AB0B06ECE5}" dt="2024-04-21T21:02:46.784" v="630"/>
          <ac:spMkLst>
            <pc:docMk/>
            <pc:sldMk cId="139873622" sldId="317"/>
            <ac:spMk id="85" creationId="{8484FFAA-982F-42FE-BD31-F509BE8E6890}"/>
          </ac:spMkLst>
        </pc:spChg>
        <pc:spChg chg="add del mod">
          <ac:chgData name="Tran Anh Hoang" userId="d8b5fc29-d2f6-4b04-be2e-63ff6615767a" providerId="ADAL" clId="{E6131815-913C-44E5-8700-F8AB0B06ECE5}" dt="2024-04-21T21:02:46.784" v="630"/>
          <ac:spMkLst>
            <pc:docMk/>
            <pc:sldMk cId="139873622" sldId="317"/>
            <ac:spMk id="86" creationId="{5B9E19FA-D48E-4A4B-99F3-1BCCD0C16C9E}"/>
          </ac:spMkLst>
        </pc:spChg>
        <pc:spChg chg="mod">
          <ac:chgData name="Tran Anh Hoang" userId="d8b5fc29-d2f6-4b04-be2e-63ff6615767a" providerId="ADAL" clId="{E6131815-913C-44E5-8700-F8AB0B06ECE5}" dt="2024-04-21T21:02:44.249" v="629"/>
          <ac:spMkLst>
            <pc:docMk/>
            <pc:sldMk cId="139873622" sldId="317"/>
            <ac:spMk id="88" creationId="{ABB5F16F-0298-4AC6-ADB8-47FBBE6D3A07}"/>
          </ac:spMkLst>
        </pc:spChg>
        <pc:spChg chg="mod">
          <ac:chgData name="Tran Anh Hoang" userId="d8b5fc29-d2f6-4b04-be2e-63ff6615767a" providerId="ADAL" clId="{E6131815-913C-44E5-8700-F8AB0B06ECE5}" dt="2024-04-21T21:02:44.249" v="629"/>
          <ac:spMkLst>
            <pc:docMk/>
            <pc:sldMk cId="139873622" sldId="317"/>
            <ac:spMk id="89" creationId="{66621251-C7A1-4855-8E97-D93CE4990ABB}"/>
          </ac:spMkLst>
        </pc:spChg>
        <pc:spChg chg="mod">
          <ac:chgData name="Tran Anh Hoang" userId="d8b5fc29-d2f6-4b04-be2e-63ff6615767a" providerId="ADAL" clId="{E6131815-913C-44E5-8700-F8AB0B06ECE5}" dt="2024-04-21T21:03:03.692" v="638" actId="1076"/>
          <ac:spMkLst>
            <pc:docMk/>
            <pc:sldMk cId="139873622" sldId="317"/>
            <ac:spMk id="448" creationId="{00000000-0000-0000-0000-000000000000}"/>
          </ac:spMkLst>
        </pc:spChg>
        <pc:grpChg chg="mod">
          <ac:chgData name="Tran Anh Hoang" userId="d8b5fc29-d2f6-4b04-be2e-63ff6615767a" providerId="ADAL" clId="{E6131815-913C-44E5-8700-F8AB0B06ECE5}" dt="2024-04-21T21:03:06.587" v="639" actId="1076"/>
          <ac:grpSpMkLst>
            <pc:docMk/>
            <pc:sldMk cId="139873622" sldId="317"/>
            <ac:grpSpMk id="41" creationId="{BF4C86C1-C703-4126-B969-10906F227A0B}"/>
          </ac:grpSpMkLst>
        </pc:grpChg>
        <pc:grpChg chg="add mod">
          <ac:chgData name="Tran Anh Hoang" userId="d8b5fc29-d2f6-4b04-be2e-63ff6615767a" providerId="ADAL" clId="{E6131815-913C-44E5-8700-F8AB0B06ECE5}" dt="2024-04-21T21:03:00.204" v="634" actId="1076"/>
          <ac:grpSpMkLst>
            <pc:docMk/>
            <pc:sldMk cId="139873622" sldId="317"/>
            <ac:grpSpMk id="66" creationId="{84EE5A39-FB81-4A9A-B22B-8CFC5C6DE75C}"/>
          </ac:grpSpMkLst>
        </pc:grpChg>
        <pc:grpChg chg="add del mod">
          <ac:chgData name="Tran Anh Hoang" userId="d8b5fc29-d2f6-4b04-be2e-63ff6615767a" providerId="ADAL" clId="{E6131815-913C-44E5-8700-F8AB0B06ECE5}" dt="2024-04-21T21:02:46.784" v="630"/>
          <ac:grpSpMkLst>
            <pc:docMk/>
            <pc:sldMk cId="139873622" sldId="317"/>
            <ac:grpSpMk id="87" creationId="{AA7BFBDB-8167-442C-9284-2C090AB72909}"/>
          </ac:grpSpMkLst>
        </pc:grpChg>
      </pc:sldChg>
      <pc:sldChg chg="add del">
        <pc:chgData name="Tran Anh Hoang" userId="d8b5fc29-d2f6-4b04-be2e-63ff6615767a" providerId="ADAL" clId="{E6131815-913C-44E5-8700-F8AB0B06ECE5}" dt="2024-04-21T21:01:27.518" v="609"/>
        <pc:sldMkLst>
          <pc:docMk/>
          <pc:sldMk cId="2216860753" sldId="317"/>
        </pc:sldMkLst>
      </pc:sldChg>
      <pc:sldChg chg="addSp delSp modSp add mod modTransition">
        <pc:chgData name="Tran Anh Hoang" userId="d8b5fc29-d2f6-4b04-be2e-63ff6615767a" providerId="ADAL" clId="{E6131815-913C-44E5-8700-F8AB0B06ECE5}" dt="2024-04-21T22:40:32.729" v="745"/>
        <pc:sldMkLst>
          <pc:docMk/>
          <pc:sldMk cId="3769088544" sldId="318"/>
        </pc:sldMkLst>
        <pc:spChg chg="add del mod">
          <ac:chgData name="Tran Anh Hoang" userId="d8b5fc29-d2f6-4b04-be2e-63ff6615767a" providerId="ADAL" clId="{E6131815-913C-44E5-8700-F8AB0B06ECE5}" dt="2024-04-21T21:03:13.789" v="641"/>
          <ac:spMkLst>
            <pc:docMk/>
            <pc:sldMk cId="3769088544" sldId="318"/>
            <ac:spMk id="85" creationId="{4DAF73CA-570E-4128-ADE8-3634AD44CB2E}"/>
          </ac:spMkLst>
        </pc:spChg>
        <pc:spChg chg="add mod">
          <ac:chgData name="Tran Anh Hoang" userId="d8b5fc29-d2f6-4b04-be2e-63ff6615767a" providerId="ADAL" clId="{E6131815-913C-44E5-8700-F8AB0B06ECE5}" dt="2024-04-21T21:03:23.876" v="643" actId="1076"/>
          <ac:spMkLst>
            <pc:docMk/>
            <pc:sldMk cId="3769088544" sldId="318"/>
            <ac:spMk id="86" creationId="{15EE922F-8173-45C2-A447-33195E09A03C}"/>
          </ac:spMkLst>
        </pc:spChg>
        <pc:spChg chg="add mod">
          <ac:chgData name="Tran Anh Hoang" userId="d8b5fc29-d2f6-4b04-be2e-63ff6615767a" providerId="ADAL" clId="{E6131815-913C-44E5-8700-F8AB0B06ECE5}" dt="2024-04-21T21:03:23.876" v="643" actId="1076"/>
          <ac:spMkLst>
            <pc:docMk/>
            <pc:sldMk cId="3769088544" sldId="318"/>
            <ac:spMk id="87" creationId="{7D2C5A26-FA77-4E10-835F-50929AB6573B}"/>
          </ac:spMkLst>
        </pc:spChg>
        <pc:spChg chg="mod">
          <ac:chgData name="Tran Anh Hoang" userId="d8b5fc29-d2f6-4b04-be2e-63ff6615767a" providerId="ADAL" clId="{E6131815-913C-44E5-8700-F8AB0B06ECE5}" dt="2024-04-21T21:03:18.653" v="642"/>
          <ac:spMkLst>
            <pc:docMk/>
            <pc:sldMk cId="3769088544" sldId="318"/>
            <ac:spMk id="89" creationId="{DB4794C7-C519-4984-9CDD-834635DD314A}"/>
          </ac:spMkLst>
        </pc:spChg>
        <pc:spChg chg="mod">
          <ac:chgData name="Tran Anh Hoang" userId="d8b5fc29-d2f6-4b04-be2e-63ff6615767a" providerId="ADAL" clId="{E6131815-913C-44E5-8700-F8AB0B06ECE5}" dt="2024-04-21T21:03:18.653" v="642"/>
          <ac:spMkLst>
            <pc:docMk/>
            <pc:sldMk cId="3769088544" sldId="318"/>
            <ac:spMk id="90" creationId="{4FDA4097-AE53-419C-B87C-57AB1EB15CE0}"/>
          </ac:spMkLst>
        </pc:spChg>
        <pc:grpChg chg="add mod">
          <ac:chgData name="Tran Anh Hoang" userId="d8b5fc29-d2f6-4b04-be2e-63ff6615767a" providerId="ADAL" clId="{E6131815-913C-44E5-8700-F8AB0B06ECE5}" dt="2024-04-21T21:03:23.876" v="643" actId="1076"/>
          <ac:grpSpMkLst>
            <pc:docMk/>
            <pc:sldMk cId="3769088544" sldId="318"/>
            <ac:grpSpMk id="88" creationId="{AC9600B0-097B-47AF-8300-0D891C7FB999}"/>
          </ac:grpSpMkLst>
        </pc:grpChg>
      </pc:sldChg>
      <pc:sldMasterChg chg="delSldLayout">
        <pc:chgData name="Tran Anh Hoang" userId="d8b5fc29-d2f6-4b04-be2e-63ff6615767a" providerId="ADAL" clId="{E6131815-913C-44E5-8700-F8AB0B06ECE5}" dt="2024-04-21T17:01:27.858" v="0" actId="47"/>
        <pc:sldMasterMkLst>
          <pc:docMk/>
          <pc:sldMasterMk cId="0" sldId="2147483675"/>
        </pc:sldMasterMkLst>
        <pc:sldLayoutChg chg="del">
          <pc:chgData name="Tran Anh Hoang" userId="d8b5fc29-d2f6-4b04-be2e-63ff6615767a" providerId="ADAL" clId="{E6131815-913C-44E5-8700-F8AB0B06ECE5}" dt="2024-04-21T17:01:27.858" v="0" actId="47"/>
          <pc:sldLayoutMkLst>
            <pc:docMk/>
            <pc:sldMasterMk cId="0" sldId="2147483675"/>
            <pc:sldLayoutMk cId="0" sldId="2147483661"/>
          </pc:sldLayoutMkLst>
        </pc:sldLayoutChg>
      </pc:sldMasterChg>
    </pc:docChg>
  </pc:docChgLst>
  <pc:docChgLst>
    <pc:chgData name="Stephan Krauße" userId="S::st9375kr@fhe-ad.fh-erfurt.de::a34c5f16-48ca-45fa-acd7-a4fb5cfb7edb" providerId="AD" clId="Web-{84975369-7BB3-873C-9CDE-C5138CB98E23}"/>
    <pc:docChg chg="modSld">
      <pc:chgData name="Stephan Krauße" userId="S::st9375kr@fhe-ad.fh-erfurt.de::a34c5f16-48ca-45fa-acd7-a4fb5cfb7edb" providerId="AD" clId="Web-{84975369-7BB3-873C-9CDE-C5138CB98E23}" dt="2024-07-05T09:28:42.043" v="27" actId="20577"/>
      <pc:docMkLst>
        <pc:docMk/>
      </pc:docMkLst>
      <pc:sldChg chg="modSp">
        <pc:chgData name="Stephan Krauße" userId="S::st9375kr@fhe-ad.fh-erfurt.de::a34c5f16-48ca-45fa-acd7-a4fb5cfb7edb" providerId="AD" clId="Web-{84975369-7BB3-873C-9CDE-C5138CB98E23}" dt="2024-07-05T09:28:42.043" v="27" actId="20577"/>
        <pc:sldMkLst>
          <pc:docMk/>
          <pc:sldMk cId="0" sldId="256"/>
        </pc:sldMkLst>
        <pc:spChg chg="mod">
          <ac:chgData name="Stephan Krauße" userId="S::st9375kr@fhe-ad.fh-erfurt.de::a34c5f16-48ca-45fa-acd7-a4fb5cfb7edb" providerId="AD" clId="Web-{84975369-7BB3-873C-9CDE-C5138CB98E23}" dt="2024-07-05T09:28:42.043" v="27" actId="20577"/>
          <ac:spMkLst>
            <pc:docMk/>
            <pc:sldMk cId="0" sldId="256"/>
            <ac:spMk id="229" creationId="{00000000-0000-0000-0000-000000000000}"/>
          </ac:spMkLst>
        </pc:spChg>
        <pc:spChg chg="mod">
          <ac:chgData name="Stephan Krauße" userId="S::st9375kr@fhe-ad.fh-erfurt.de::a34c5f16-48ca-45fa-acd7-a4fb5cfb7edb" providerId="AD" clId="Web-{84975369-7BB3-873C-9CDE-C5138CB98E23}" dt="2024-07-05T09:27:31.462" v="2" actId="20577"/>
          <ac:spMkLst>
            <pc:docMk/>
            <pc:sldMk cId="0" sldId="256"/>
            <ac:spMk id="230" creationId="{00000000-0000-0000-0000-000000000000}"/>
          </ac:spMkLst>
        </pc:spChg>
      </pc:sldChg>
    </pc:docChg>
  </pc:docChgLst>
  <pc:docChgLst>
    <pc:chgData name="Milena Neumann" userId="S::mi3512ne@fhe-ad.fh-erfurt.de::8353b9bc-d285-4d90-ad23-13c89f4b2f90" providerId="AD" clId="Web-{C7DEE0EF-49FF-D47B-8BF5-FC773909D2CF}"/>
    <pc:docChg chg="addSld modSld">
      <pc:chgData name="Milena Neumann" userId="S::mi3512ne@fhe-ad.fh-erfurt.de::8353b9bc-d285-4d90-ad23-13c89f4b2f90" providerId="AD" clId="Web-{C7DEE0EF-49FF-D47B-8BF5-FC773909D2CF}" dt="2024-04-21T17:30:00.722" v="67" actId="20577"/>
      <pc:docMkLst>
        <pc:docMk/>
      </pc:docMkLst>
      <pc:sldChg chg="modSp add replId">
        <pc:chgData name="Milena Neumann" userId="S::mi3512ne@fhe-ad.fh-erfurt.de::8353b9bc-d285-4d90-ad23-13c89f4b2f90" providerId="AD" clId="Web-{C7DEE0EF-49FF-D47B-8BF5-FC773909D2CF}" dt="2024-04-21T17:30:00.722" v="67" actId="20577"/>
        <pc:sldMkLst>
          <pc:docMk/>
          <pc:sldMk cId="1617035089" sldId="312"/>
        </pc:sldMkLst>
        <pc:spChg chg="mod">
          <ac:chgData name="Milena Neumann" userId="S::mi3512ne@fhe-ad.fh-erfurt.de::8353b9bc-d285-4d90-ad23-13c89f4b2f90" providerId="AD" clId="Web-{C7DEE0EF-49FF-D47B-8BF5-FC773909D2CF}" dt="2024-04-21T17:24:57.475" v="8" actId="20577"/>
          <ac:spMkLst>
            <pc:docMk/>
            <pc:sldMk cId="1617035089" sldId="312"/>
            <ac:spMk id="301" creationId="{00000000-0000-0000-0000-000000000000}"/>
          </ac:spMkLst>
        </pc:spChg>
        <pc:spChg chg="mod">
          <ac:chgData name="Milena Neumann" userId="S::mi3512ne@fhe-ad.fh-erfurt.de::8353b9bc-d285-4d90-ad23-13c89f4b2f90" providerId="AD" clId="Web-{C7DEE0EF-49FF-D47B-8BF5-FC773909D2CF}" dt="2024-04-21T17:30:00.722" v="67" actId="20577"/>
          <ac:spMkLst>
            <pc:docMk/>
            <pc:sldMk cId="1617035089" sldId="312"/>
            <ac:spMk id="302" creationId="{00000000-0000-0000-0000-000000000000}"/>
          </ac:spMkLst>
        </pc:spChg>
      </pc:sldChg>
    </pc:docChg>
  </pc:docChgLst>
  <pc:docChgLst>
    <pc:chgData name="Salma Alkhaiyal" userId="S::sa9317al@fhe-ad.fh-erfurt.de::3440aa46-3342-436d-9fa6-83a4a2e974f9" providerId="AD" clId="Web-{7CBD52FD-E8F8-1C8B-686E-8BDBE906A19C}"/>
    <pc:docChg chg="addSld modSld">
      <pc:chgData name="Salma Alkhaiyal" userId="S::sa9317al@fhe-ad.fh-erfurt.de::3440aa46-3342-436d-9fa6-83a4a2e974f9" providerId="AD" clId="Web-{7CBD52FD-E8F8-1C8B-686E-8BDBE906A19C}" dt="2024-04-21T17:30:58.318" v="36" actId="20577"/>
      <pc:docMkLst>
        <pc:docMk/>
      </pc:docMkLst>
      <pc:sldChg chg="modSp add replId">
        <pc:chgData name="Salma Alkhaiyal" userId="S::sa9317al@fhe-ad.fh-erfurt.de::3440aa46-3342-436d-9fa6-83a4a2e974f9" providerId="AD" clId="Web-{7CBD52FD-E8F8-1C8B-686E-8BDBE906A19C}" dt="2024-04-21T17:30:58.318" v="36" actId="20577"/>
        <pc:sldMkLst>
          <pc:docMk/>
          <pc:sldMk cId="983584130" sldId="313"/>
        </pc:sldMkLst>
        <pc:spChg chg="mod">
          <ac:chgData name="Salma Alkhaiyal" userId="S::sa9317al@fhe-ad.fh-erfurt.de::3440aa46-3342-436d-9fa6-83a4a2e974f9" providerId="AD" clId="Web-{7CBD52FD-E8F8-1C8B-686E-8BDBE906A19C}" dt="2024-04-21T17:25:11.275" v="9" actId="20577"/>
          <ac:spMkLst>
            <pc:docMk/>
            <pc:sldMk cId="983584130" sldId="313"/>
            <ac:spMk id="301" creationId="{00000000-0000-0000-0000-000000000000}"/>
          </ac:spMkLst>
        </pc:spChg>
        <pc:spChg chg="mod">
          <ac:chgData name="Salma Alkhaiyal" userId="S::sa9317al@fhe-ad.fh-erfurt.de::3440aa46-3342-436d-9fa6-83a4a2e974f9" providerId="AD" clId="Web-{7CBD52FD-E8F8-1C8B-686E-8BDBE906A19C}" dt="2024-04-21T17:30:58.318" v="36" actId="20577"/>
          <ac:spMkLst>
            <pc:docMk/>
            <pc:sldMk cId="983584130" sldId="313"/>
            <ac:spMk id="302" creationId="{00000000-0000-0000-0000-000000000000}"/>
          </ac:spMkLst>
        </pc:spChg>
      </pc:sldChg>
    </pc:docChg>
  </pc:docChgLst>
  <pc:docChgLst>
    <pc:chgData name="Tran Anh Hoang" userId="d8b5fc29-d2f6-4b04-be2e-63ff6615767a" providerId="ADAL" clId="{119B54F9-D4CA-425C-AD75-B99C664BAD25}"/>
    <pc:docChg chg="undo custSel addSld delSld modSld sldOrd delMainMaster modMainMaster">
      <pc:chgData name="Tran Anh Hoang" userId="d8b5fc29-d2f6-4b04-be2e-63ff6615767a" providerId="ADAL" clId="{119B54F9-D4CA-425C-AD75-B99C664BAD25}" dt="2024-04-21T16:56:15.203" v="923" actId="20578"/>
      <pc:docMkLst>
        <pc:docMk/>
      </pc:docMkLst>
      <pc:sldChg chg="addSp delSp modSp mod">
        <pc:chgData name="Tran Anh Hoang" userId="d8b5fc29-d2f6-4b04-be2e-63ff6615767a" providerId="ADAL" clId="{119B54F9-D4CA-425C-AD75-B99C664BAD25}" dt="2024-04-21T15:02:32.060" v="82" actId="1076"/>
        <pc:sldMkLst>
          <pc:docMk/>
          <pc:sldMk cId="0" sldId="256"/>
        </pc:sldMkLst>
        <pc:spChg chg="mod">
          <ac:chgData name="Tran Anh Hoang" userId="d8b5fc29-d2f6-4b04-be2e-63ff6615767a" providerId="ADAL" clId="{119B54F9-D4CA-425C-AD75-B99C664BAD25}" dt="2024-04-21T14:50:44.730" v="27" actId="20577"/>
          <ac:spMkLst>
            <pc:docMk/>
            <pc:sldMk cId="0" sldId="256"/>
            <ac:spMk id="229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4:51:05.076" v="66" actId="20577"/>
          <ac:spMkLst>
            <pc:docMk/>
            <pc:sldMk cId="0" sldId="256"/>
            <ac:spMk id="230" creationId="{00000000-0000-0000-0000-000000000000}"/>
          </ac:spMkLst>
        </pc:spChg>
        <pc:picChg chg="add del mod">
          <ac:chgData name="Tran Anh Hoang" userId="d8b5fc29-d2f6-4b04-be2e-63ff6615767a" providerId="ADAL" clId="{119B54F9-D4CA-425C-AD75-B99C664BAD25}" dt="2024-04-21T15:02:18.094" v="73" actId="478"/>
          <ac:picMkLst>
            <pc:docMk/>
            <pc:sldMk cId="0" sldId="256"/>
            <ac:picMk id="3" creationId="{77B415A7-6426-468E-B9E0-CBA4A9F01202}"/>
          </ac:picMkLst>
        </pc:picChg>
        <pc:picChg chg="add mod">
          <ac:chgData name="Tran Anh Hoang" userId="d8b5fc29-d2f6-4b04-be2e-63ff6615767a" providerId="ADAL" clId="{119B54F9-D4CA-425C-AD75-B99C664BAD25}" dt="2024-04-21T15:02:32.060" v="82" actId="1076"/>
          <ac:picMkLst>
            <pc:docMk/>
            <pc:sldMk cId="0" sldId="256"/>
            <ac:picMk id="5" creationId="{C1C080B3-5545-4E36-AAE2-C303D705932C}"/>
          </ac:picMkLst>
        </pc:picChg>
        <pc:picChg chg="del">
          <ac:chgData name="Tran Anh Hoang" userId="d8b5fc29-d2f6-4b04-be2e-63ff6615767a" providerId="ADAL" clId="{119B54F9-D4CA-425C-AD75-B99C664BAD25}" dt="2024-04-21T14:50:47.627" v="28" actId="478"/>
          <ac:picMkLst>
            <pc:docMk/>
            <pc:sldMk cId="0" sldId="256"/>
            <ac:picMk id="231" creationId="{00000000-0000-0000-0000-000000000000}"/>
          </ac:picMkLst>
        </pc:picChg>
      </pc:sldChg>
      <pc:sldChg chg="del">
        <pc:chgData name="Tran Anh Hoang" userId="d8b5fc29-d2f6-4b04-be2e-63ff6615767a" providerId="ADAL" clId="{119B54F9-D4CA-425C-AD75-B99C664BAD25}" dt="2024-04-21T15:02:40.503" v="83" actId="47"/>
        <pc:sldMkLst>
          <pc:docMk/>
          <pc:sldMk cId="0" sldId="257"/>
        </pc:sldMkLst>
      </pc:sldChg>
      <pc:sldChg chg="del">
        <pc:chgData name="Tran Anh Hoang" userId="d8b5fc29-d2f6-4b04-be2e-63ff6615767a" providerId="ADAL" clId="{119B54F9-D4CA-425C-AD75-B99C664BAD25}" dt="2024-04-21T15:04:09.621" v="206" actId="47"/>
        <pc:sldMkLst>
          <pc:docMk/>
          <pc:sldMk cId="0" sldId="258"/>
        </pc:sldMkLst>
      </pc:sldChg>
      <pc:sldChg chg="addSp delSp modSp mod ord">
        <pc:chgData name="Tran Anh Hoang" userId="d8b5fc29-d2f6-4b04-be2e-63ff6615767a" providerId="ADAL" clId="{119B54F9-D4CA-425C-AD75-B99C664BAD25}" dt="2024-04-21T16:23:09.720" v="397" actId="122"/>
        <pc:sldMkLst>
          <pc:docMk/>
          <pc:sldMk cId="0" sldId="259"/>
        </pc:sldMkLst>
        <pc:spChg chg="add del mod">
          <ac:chgData name="Tran Anh Hoang" userId="d8b5fc29-d2f6-4b04-be2e-63ff6615767a" providerId="ADAL" clId="{119B54F9-D4CA-425C-AD75-B99C664BAD25}" dt="2024-04-21T15:19:33.185" v="280" actId="478"/>
          <ac:spMkLst>
            <pc:docMk/>
            <pc:sldMk cId="0" sldId="259"/>
            <ac:spMk id="5" creationId="{DFEA71FE-3EC8-407D-845A-0A6733247BCD}"/>
          </ac:spMkLst>
        </pc:spChg>
        <pc:spChg chg="add del mod">
          <ac:chgData name="Tran Anh Hoang" userId="d8b5fc29-d2f6-4b04-be2e-63ff6615767a" providerId="ADAL" clId="{119B54F9-D4CA-425C-AD75-B99C664BAD25}" dt="2024-04-21T15:19:36.209" v="282" actId="478"/>
          <ac:spMkLst>
            <pc:docMk/>
            <pc:sldMk cId="0" sldId="259"/>
            <ac:spMk id="7" creationId="{605CA3A9-3CE0-4CD6-A68F-2DABADEE286B}"/>
          </ac:spMkLst>
        </pc:spChg>
        <pc:spChg chg="mod">
          <ac:chgData name="Tran Anh Hoang" userId="d8b5fc29-d2f6-4b04-be2e-63ff6615767a" providerId="ADAL" clId="{119B54F9-D4CA-425C-AD75-B99C664BAD25}" dt="2024-04-21T16:19:17.528" v="285"/>
          <ac:spMkLst>
            <pc:docMk/>
            <pc:sldMk cId="0" sldId="259"/>
            <ac:spMk id="49" creationId="{EAB3EC3D-3B71-4694-A8D5-C87AEE2BD24B}"/>
          </ac:spMkLst>
        </pc:spChg>
        <pc:spChg chg="mod">
          <ac:chgData name="Tran Anh Hoang" userId="d8b5fc29-d2f6-4b04-be2e-63ff6615767a" providerId="ADAL" clId="{119B54F9-D4CA-425C-AD75-B99C664BAD25}" dt="2024-04-21T16:19:17.528" v="285"/>
          <ac:spMkLst>
            <pc:docMk/>
            <pc:sldMk cId="0" sldId="259"/>
            <ac:spMk id="50" creationId="{0F056524-729A-4F33-BFF1-B38FF942316C}"/>
          </ac:spMkLst>
        </pc:spChg>
        <pc:spChg chg="mod">
          <ac:chgData name="Tran Anh Hoang" userId="d8b5fc29-d2f6-4b04-be2e-63ff6615767a" providerId="ADAL" clId="{119B54F9-D4CA-425C-AD75-B99C664BAD25}" dt="2024-04-21T16:19:17.528" v="285"/>
          <ac:spMkLst>
            <pc:docMk/>
            <pc:sldMk cId="0" sldId="259"/>
            <ac:spMk id="51" creationId="{43FC7E8F-E99A-48A7-B831-EB85ADB16EA2}"/>
          </ac:spMkLst>
        </pc:spChg>
        <pc:spChg chg="mod">
          <ac:chgData name="Tran Anh Hoang" userId="d8b5fc29-d2f6-4b04-be2e-63ff6615767a" providerId="ADAL" clId="{119B54F9-D4CA-425C-AD75-B99C664BAD25}" dt="2024-04-21T16:19:17.528" v="285"/>
          <ac:spMkLst>
            <pc:docMk/>
            <pc:sldMk cId="0" sldId="259"/>
            <ac:spMk id="52" creationId="{BF56B64C-BDF5-4111-B3B6-0932D16F40FB}"/>
          </ac:spMkLst>
        </pc:spChg>
        <pc:spChg chg="mod">
          <ac:chgData name="Tran Anh Hoang" userId="d8b5fc29-d2f6-4b04-be2e-63ff6615767a" providerId="ADAL" clId="{119B54F9-D4CA-425C-AD75-B99C664BAD25}" dt="2024-04-21T16:19:17.528" v="285"/>
          <ac:spMkLst>
            <pc:docMk/>
            <pc:sldMk cId="0" sldId="259"/>
            <ac:spMk id="53" creationId="{EE4AFAE8-9426-4EF1-AFC3-14B78F62689A}"/>
          </ac:spMkLst>
        </pc:spChg>
        <pc:spChg chg="mod">
          <ac:chgData name="Tran Anh Hoang" userId="d8b5fc29-d2f6-4b04-be2e-63ff6615767a" providerId="ADAL" clId="{119B54F9-D4CA-425C-AD75-B99C664BAD25}" dt="2024-04-21T16:19:17.528" v="285"/>
          <ac:spMkLst>
            <pc:docMk/>
            <pc:sldMk cId="0" sldId="259"/>
            <ac:spMk id="54" creationId="{0E9DC682-2262-41B0-8985-4257FE4B5A96}"/>
          </ac:spMkLst>
        </pc:spChg>
        <pc:spChg chg="mod">
          <ac:chgData name="Tran Anh Hoang" userId="d8b5fc29-d2f6-4b04-be2e-63ff6615767a" providerId="ADAL" clId="{119B54F9-D4CA-425C-AD75-B99C664BAD25}" dt="2024-04-21T16:19:17.528" v="285"/>
          <ac:spMkLst>
            <pc:docMk/>
            <pc:sldMk cId="0" sldId="259"/>
            <ac:spMk id="55" creationId="{1125A30F-5AC5-4DFD-BA46-C9EA2334A7E6}"/>
          </ac:spMkLst>
        </pc:spChg>
        <pc:spChg chg="mod">
          <ac:chgData name="Tran Anh Hoang" userId="d8b5fc29-d2f6-4b04-be2e-63ff6615767a" providerId="ADAL" clId="{119B54F9-D4CA-425C-AD75-B99C664BAD25}" dt="2024-04-21T16:19:17.528" v="285"/>
          <ac:spMkLst>
            <pc:docMk/>
            <pc:sldMk cId="0" sldId="259"/>
            <ac:spMk id="56" creationId="{6F2B9500-16D8-434E-B563-AC471F0ACDAF}"/>
          </ac:spMkLst>
        </pc:spChg>
        <pc:spChg chg="mod">
          <ac:chgData name="Tran Anh Hoang" userId="d8b5fc29-d2f6-4b04-be2e-63ff6615767a" providerId="ADAL" clId="{119B54F9-D4CA-425C-AD75-B99C664BAD25}" dt="2024-04-21T16:19:38.870" v="296" actId="207"/>
          <ac:spMkLst>
            <pc:docMk/>
            <pc:sldMk cId="0" sldId="259"/>
            <ac:spMk id="58" creationId="{16CD303A-13FA-4840-B63A-F5142CEF3BF8}"/>
          </ac:spMkLst>
        </pc:spChg>
        <pc:spChg chg="mod">
          <ac:chgData name="Tran Anh Hoang" userId="d8b5fc29-d2f6-4b04-be2e-63ff6615767a" providerId="ADAL" clId="{119B54F9-D4CA-425C-AD75-B99C664BAD25}" dt="2024-04-21T16:19:38.870" v="296" actId="207"/>
          <ac:spMkLst>
            <pc:docMk/>
            <pc:sldMk cId="0" sldId="259"/>
            <ac:spMk id="59" creationId="{AC80F62C-9CE3-43BF-BA93-01656905564C}"/>
          </ac:spMkLst>
        </pc:spChg>
        <pc:spChg chg="mod">
          <ac:chgData name="Tran Anh Hoang" userId="d8b5fc29-d2f6-4b04-be2e-63ff6615767a" providerId="ADAL" clId="{119B54F9-D4CA-425C-AD75-B99C664BAD25}" dt="2024-04-21T16:19:38.870" v="296" actId="207"/>
          <ac:spMkLst>
            <pc:docMk/>
            <pc:sldMk cId="0" sldId="259"/>
            <ac:spMk id="60" creationId="{ED1BF888-8941-4229-A0DD-ADC9FE599A5B}"/>
          </ac:spMkLst>
        </pc:spChg>
        <pc:spChg chg="mod">
          <ac:chgData name="Tran Anh Hoang" userId="d8b5fc29-d2f6-4b04-be2e-63ff6615767a" providerId="ADAL" clId="{119B54F9-D4CA-425C-AD75-B99C664BAD25}" dt="2024-04-21T16:19:38.870" v="296" actId="207"/>
          <ac:spMkLst>
            <pc:docMk/>
            <pc:sldMk cId="0" sldId="259"/>
            <ac:spMk id="61" creationId="{1A0E0A2D-579F-44D2-8499-012CB24B331E}"/>
          </ac:spMkLst>
        </pc:spChg>
        <pc:spChg chg="mod">
          <ac:chgData name="Tran Anh Hoang" userId="d8b5fc29-d2f6-4b04-be2e-63ff6615767a" providerId="ADAL" clId="{119B54F9-D4CA-425C-AD75-B99C664BAD25}" dt="2024-04-21T16:19:38.870" v="296" actId="207"/>
          <ac:spMkLst>
            <pc:docMk/>
            <pc:sldMk cId="0" sldId="259"/>
            <ac:spMk id="62" creationId="{94E11BC7-3BE9-49FE-9EAC-29434B54A3EA}"/>
          </ac:spMkLst>
        </pc:spChg>
        <pc:spChg chg="mod">
          <ac:chgData name="Tran Anh Hoang" userId="d8b5fc29-d2f6-4b04-be2e-63ff6615767a" providerId="ADAL" clId="{119B54F9-D4CA-425C-AD75-B99C664BAD25}" dt="2024-04-21T16:19:38.870" v="296" actId="207"/>
          <ac:spMkLst>
            <pc:docMk/>
            <pc:sldMk cId="0" sldId="259"/>
            <ac:spMk id="63" creationId="{F8B28EA2-AB4D-4D29-A1E7-20A67CDD235E}"/>
          </ac:spMkLst>
        </pc:spChg>
        <pc:spChg chg="mod">
          <ac:chgData name="Tran Anh Hoang" userId="d8b5fc29-d2f6-4b04-be2e-63ff6615767a" providerId="ADAL" clId="{119B54F9-D4CA-425C-AD75-B99C664BAD25}" dt="2024-04-21T16:19:38.870" v="296" actId="207"/>
          <ac:spMkLst>
            <pc:docMk/>
            <pc:sldMk cId="0" sldId="259"/>
            <ac:spMk id="64" creationId="{45476DD5-6CA0-4392-94F8-360A24CED271}"/>
          </ac:spMkLst>
        </pc:spChg>
        <pc:spChg chg="mod">
          <ac:chgData name="Tran Anh Hoang" userId="d8b5fc29-d2f6-4b04-be2e-63ff6615767a" providerId="ADAL" clId="{119B54F9-D4CA-425C-AD75-B99C664BAD25}" dt="2024-04-21T16:19:38.870" v="296" actId="207"/>
          <ac:spMkLst>
            <pc:docMk/>
            <pc:sldMk cId="0" sldId="259"/>
            <ac:spMk id="65" creationId="{6F156AD1-1447-4A4A-8A62-5BC45138ABE0}"/>
          </ac:spMkLst>
        </pc:spChg>
        <pc:spChg chg="del">
          <ac:chgData name="Tran Anh Hoang" userId="d8b5fc29-d2f6-4b04-be2e-63ff6615767a" providerId="ADAL" clId="{119B54F9-D4CA-425C-AD75-B99C664BAD25}" dt="2024-04-21T15:19:34.806" v="281" actId="478"/>
          <ac:spMkLst>
            <pc:docMk/>
            <pc:sldMk cId="0" sldId="259"/>
            <ac:spMk id="299" creationId="{00000000-0000-0000-0000-000000000000}"/>
          </ac:spMkLst>
        </pc:spChg>
        <pc:spChg chg="del">
          <ac:chgData name="Tran Anh Hoang" userId="d8b5fc29-d2f6-4b04-be2e-63ff6615767a" providerId="ADAL" clId="{119B54F9-D4CA-425C-AD75-B99C664BAD25}" dt="2024-04-21T15:19:31.554" v="279" actId="478"/>
          <ac:spMkLst>
            <pc:docMk/>
            <pc:sldMk cId="0" sldId="259"/>
            <ac:spMk id="300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22:40.969" v="387" actId="20577"/>
          <ac:spMkLst>
            <pc:docMk/>
            <pc:sldMk cId="0" sldId="259"/>
            <ac:spMk id="301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23:09.720" v="397" actId="122"/>
          <ac:spMkLst>
            <pc:docMk/>
            <pc:sldMk cId="0" sldId="259"/>
            <ac:spMk id="302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5:12:04.467" v="272" actId="20577"/>
          <ac:spMkLst>
            <pc:docMk/>
            <pc:sldMk cId="0" sldId="259"/>
            <ac:spMk id="303" creationId="{00000000-0000-0000-0000-000000000000}"/>
          </ac:spMkLst>
        </pc:spChg>
        <pc:spChg chg="del">
          <ac:chgData name="Tran Anh Hoang" userId="d8b5fc29-d2f6-4b04-be2e-63ff6615767a" providerId="ADAL" clId="{119B54F9-D4CA-425C-AD75-B99C664BAD25}" dt="2024-04-21T15:19:30.233" v="278" actId="478"/>
          <ac:spMkLst>
            <pc:docMk/>
            <pc:sldMk cId="0" sldId="259"/>
            <ac:spMk id="312" creationId="{00000000-0000-0000-0000-000000000000}"/>
          </ac:spMkLst>
        </pc:spChg>
        <pc:grpChg chg="add del mod">
          <ac:chgData name="Tran Anh Hoang" userId="d8b5fc29-d2f6-4b04-be2e-63ff6615767a" providerId="ADAL" clId="{119B54F9-D4CA-425C-AD75-B99C664BAD25}" dt="2024-04-21T16:19:19.509" v="286"/>
          <ac:grpSpMkLst>
            <pc:docMk/>
            <pc:sldMk cId="0" sldId="259"/>
            <ac:grpSpMk id="48" creationId="{3F6FAF7C-CC1E-4C20-B86B-1CB8CF2D04AA}"/>
          </ac:grpSpMkLst>
        </pc:grpChg>
        <pc:grpChg chg="add mod">
          <ac:chgData name="Tran Anh Hoang" userId="d8b5fc29-d2f6-4b04-be2e-63ff6615767a" providerId="ADAL" clId="{119B54F9-D4CA-425C-AD75-B99C664BAD25}" dt="2024-04-21T16:19:45.520" v="298" actId="1076"/>
          <ac:grpSpMkLst>
            <pc:docMk/>
            <pc:sldMk cId="0" sldId="259"/>
            <ac:grpSpMk id="57" creationId="{AC94FCB9-D122-400D-9D13-D299EA7FDE9F}"/>
          </ac:grpSpMkLst>
        </pc:grpChg>
        <pc:grpChg chg="del">
          <ac:chgData name="Tran Anh Hoang" userId="d8b5fc29-d2f6-4b04-be2e-63ff6615767a" providerId="ADAL" clId="{119B54F9-D4CA-425C-AD75-B99C664BAD25}" dt="2024-04-21T15:12:10.641" v="273" actId="478"/>
          <ac:grpSpMkLst>
            <pc:docMk/>
            <pc:sldMk cId="0" sldId="259"/>
            <ac:grpSpMk id="282" creationId="{00000000-0000-0000-0000-000000000000}"/>
          </ac:grpSpMkLst>
        </pc:grpChg>
        <pc:grpChg chg="del">
          <ac:chgData name="Tran Anh Hoang" userId="d8b5fc29-d2f6-4b04-be2e-63ff6615767a" providerId="ADAL" clId="{119B54F9-D4CA-425C-AD75-B99C664BAD25}" dt="2024-04-21T16:19:20.466" v="287" actId="478"/>
          <ac:grpSpMkLst>
            <pc:docMk/>
            <pc:sldMk cId="0" sldId="259"/>
            <ac:grpSpMk id="304" creationId="{00000000-0000-0000-0000-000000000000}"/>
          </ac:grpSpMkLst>
        </pc:grpChg>
        <pc:grpChg chg="del">
          <ac:chgData name="Tran Anh Hoang" userId="d8b5fc29-d2f6-4b04-be2e-63ff6615767a" providerId="ADAL" clId="{119B54F9-D4CA-425C-AD75-B99C664BAD25}" dt="2024-04-21T15:19:37.337" v="283" actId="478"/>
          <ac:grpSpMkLst>
            <pc:docMk/>
            <pc:sldMk cId="0" sldId="259"/>
            <ac:grpSpMk id="313" creationId="{00000000-0000-0000-0000-000000000000}"/>
          </ac:grpSpMkLst>
        </pc:grpChg>
        <pc:picChg chg="add mod">
          <ac:chgData name="Tran Anh Hoang" userId="d8b5fc29-d2f6-4b04-be2e-63ff6615767a" providerId="ADAL" clId="{119B54F9-D4CA-425C-AD75-B99C664BAD25}" dt="2024-04-21T15:19:39.217" v="284" actId="1076"/>
          <ac:picMkLst>
            <pc:docMk/>
            <pc:sldMk cId="0" sldId="259"/>
            <ac:picMk id="3" creationId="{F596B198-9683-45CB-AB51-5F874C16DCF2}"/>
          </ac:picMkLst>
        </pc:picChg>
      </pc:sldChg>
      <pc:sldChg chg="modSp mod">
        <pc:chgData name="Tran Anh Hoang" userId="d8b5fc29-d2f6-4b04-be2e-63ff6615767a" providerId="ADAL" clId="{119B54F9-D4CA-425C-AD75-B99C664BAD25}" dt="2024-04-21T16:26:04.396" v="568" actId="1076"/>
        <pc:sldMkLst>
          <pc:docMk/>
          <pc:sldMk cId="0" sldId="260"/>
        </pc:sldMkLst>
        <pc:spChg chg="mod">
          <ac:chgData name="Tran Anh Hoang" userId="d8b5fc29-d2f6-4b04-be2e-63ff6615767a" providerId="ADAL" clId="{119B54F9-D4CA-425C-AD75-B99C664BAD25}" dt="2024-04-21T16:26:04.396" v="568" actId="1076"/>
          <ac:spMkLst>
            <pc:docMk/>
            <pc:sldMk cId="0" sldId="260"/>
            <ac:spMk id="344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26:04.396" v="568" actId="1076"/>
          <ac:spMkLst>
            <pc:docMk/>
            <pc:sldMk cId="0" sldId="260"/>
            <ac:spMk id="345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26:04.396" v="568" actId="1076"/>
          <ac:spMkLst>
            <pc:docMk/>
            <pc:sldMk cId="0" sldId="260"/>
            <ac:spMk id="346" creationId="{00000000-0000-0000-0000-000000000000}"/>
          </ac:spMkLst>
        </pc:spChg>
      </pc:sldChg>
      <pc:sldChg chg="del">
        <pc:chgData name="Tran Anh Hoang" userId="d8b5fc29-d2f6-4b04-be2e-63ff6615767a" providerId="ADAL" clId="{119B54F9-D4CA-425C-AD75-B99C664BAD25}" dt="2024-04-21T16:23:18.667" v="398" actId="47"/>
        <pc:sldMkLst>
          <pc:docMk/>
          <pc:sldMk cId="0" sldId="261"/>
        </pc:sldMkLst>
      </pc:sldChg>
      <pc:sldChg chg="del">
        <pc:chgData name="Tran Anh Hoang" userId="d8b5fc29-d2f6-4b04-be2e-63ff6615767a" providerId="ADAL" clId="{119B54F9-D4CA-425C-AD75-B99C664BAD25}" dt="2024-04-21T16:23:21.865" v="399" actId="47"/>
        <pc:sldMkLst>
          <pc:docMk/>
          <pc:sldMk cId="0" sldId="262"/>
        </pc:sldMkLst>
      </pc:sldChg>
      <pc:sldChg chg="addSp delSp modSp mod ord">
        <pc:chgData name="Tran Anh Hoang" userId="d8b5fc29-d2f6-4b04-be2e-63ff6615767a" providerId="ADAL" clId="{119B54F9-D4CA-425C-AD75-B99C664BAD25}" dt="2024-04-21T16:56:15.203" v="923" actId="20578"/>
        <pc:sldMkLst>
          <pc:docMk/>
          <pc:sldMk cId="0" sldId="263"/>
        </pc:sldMkLst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" creationId="{6864D846-2E37-4BF8-96B6-CEF0A2A6E18C}"/>
          </ac:spMkLst>
        </pc:spChg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6" creationId="{B21FE863-7D51-467D-BC8A-350EB43D8422}"/>
          </ac:spMkLst>
        </pc:spChg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8" creationId="{5EEB81A4-F71B-40C1-BFD6-8A590A67ABFB}"/>
          </ac:spMkLst>
        </pc:spChg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10" creationId="{38F09EF6-18CF-433D-A18E-3C90BA177DC3}"/>
          </ac:spMkLst>
        </pc:spChg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12" creationId="{18921472-7B58-4E3E-83FD-BBFC30C65989}"/>
          </ac:spMkLst>
        </pc:spChg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14" creationId="{233F9A24-365A-49F0-9A78-5470F970951B}"/>
          </ac:spMkLst>
        </pc:spChg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16" creationId="{9565187F-47E9-4607-ADDD-8708EC85B935}"/>
          </ac:spMkLst>
        </pc:spChg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18" creationId="{36FBC7D2-1B38-4892-8BA4-4D4EC0E693FF}"/>
          </ac:spMkLst>
        </pc:spChg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20" creationId="{CD2CC542-7CC7-4A62-85AD-8BFEE6FBF00C}"/>
          </ac:spMkLst>
        </pc:spChg>
        <pc:spChg chg="add del mod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22" creationId="{EE6EFF14-5156-4293-9F27-EA2BC0EB242B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18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19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20" creationId="{00000000-0000-0000-0000-000000000000}"/>
          </ac:spMkLst>
        </pc:spChg>
        <pc:spChg chg="add del mod">
          <ac:chgData name="Tran Anh Hoang" userId="d8b5fc29-d2f6-4b04-be2e-63ff6615767a" providerId="ADAL" clId="{119B54F9-D4CA-425C-AD75-B99C664BAD25}" dt="2024-04-21T16:56:14.343" v="916" actId="1076"/>
          <ac:spMkLst>
            <pc:docMk/>
            <pc:sldMk cId="0" sldId="263"/>
            <ac:spMk id="421" creationId="{00000000-0000-0000-0000-000000000000}"/>
          </ac:spMkLst>
        </pc:spChg>
        <pc:spChg chg="del mod">
          <ac:chgData name="Tran Anh Hoang" userId="d8b5fc29-d2f6-4b04-be2e-63ff6615767a" providerId="ADAL" clId="{119B54F9-D4CA-425C-AD75-B99C664BAD25}" dt="2024-04-21T16:29:03.956" v="596" actId="478"/>
          <ac:spMkLst>
            <pc:docMk/>
            <pc:sldMk cId="0" sldId="263"/>
            <ac:spMk id="422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56:14.534" v="917" actId="1076"/>
          <ac:spMkLst>
            <pc:docMk/>
            <pc:sldMk cId="0" sldId="263"/>
            <ac:spMk id="423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42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43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44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45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46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47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56:13.738" v="913" actId="20577"/>
          <ac:spMkLst>
            <pc:docMk/>
            <pc:sldMk cId="0" sldId="263"/>
            <ac:spMk id="448" creationId="{00000000-0000-0000-0000-000000000000}"/>
          </ac:spMkLst>
        </pc:spChg>
        <pc:spChg chg="add del mod">
          <ac:chgData name="Tran Anh Hoang" userId="d8b5fc29-d2f6-4b04-be2e-63ff6615767a" providerId="ADAL" clId="{119B54F9-D4CA-425C-AD75-B99C664BAD25}" dt="2024-04-21T16:56:15.172" v="922" actId="20577"/>
          <ac:spMkLst>
            <pc:docMk/>
            <pc:sldMk cId="0" sldId="263"/>
            <ac:spMk id="449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50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51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55:39.802" v="904" actId="478"/>
          <ac:spMkLst>
            <pc:docMk/>
            <pc:sldMk cId="0" sldId="263"/>
            <ac:spMk id="452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56:15.046" v="918" actId="14100"/>
          <ac:spMkLst>
            <pc:docMk/>
            <pc:sldMk cId="0" sldId="263"/>
            <ac:spMk id="453" creationId="{00000000-0000-0000-0000-000000000000}"/>
          </ac:spMkLst>
        </pc:spChg>
        <pc:grpChg chg="add del mod">
          <ac:chgData name="Tran Anh Hoang" userId="d8b5fc29-d2f6-4b04-be2e-63ff6615767a" providerId="ADAL" clId="{119B54F9-D4CA-425C-AD75-B99C664BAD25}" dt="2024-04-21T16:56:14.137" v="915" actId="164"/>
          <ac:grpSpMkLst>
            <pc:docMk/>
            <pc:sldMk cId="0" sldId="263"/>
            <ac:grpSpMk id="2" creationId="{2720380B-117A-48F5-B2FB-EB65774C1323}"/>
          </ac:grpSpMkLst>
        </pc:grpChg>
        <pc:grpChg chg="add del">
          <ac:chgData name="Tran Anh Hoang" userId="d8b5fc29-d2f6-4b04-be2e-63ff6615767a" providerId="ADAL" clId="{119B54F9-D4CA-425C-AD75-B99C664BAD25}" dt="2024-04-21T16:55:39.802" v="904" actId="478"/>
          <ac:grpSpMkLst>
            <pc:docMk/>
            <pc:sldMk cId="0" sldId="263"/>
            <ac:grpSpMk id="454" creationId="{00000000-0000-0000-0000-000000000000}"/>
          </ac:grpSpMkLst>
        </pc:grpChg>
        <pc:grpChg chg="add del">
          <ac:chgData name="Tran Anh Hoang" userId="d8b5fc29-d2f6-4b04-be2e-63ff6615767a" providerId="ADAL" clId="{119B54F9-D4CA-425C-AD75-B99C664BAD25}" dt="2024-04-21T16:55:39.802" v="904" actId="478"/>
          <ac:grpSpMkLst>
            <pc:docMk/>
            <pc:sldMk cId="0" sldId="263"/>
            <ac:grpSpMk id="471" creationId="{00000000-0000-0000-0000-000000000000}"/>
          </ac:grpSpMkLst>
        </pc:grpChg>
        <pc:grpChg chg="add del">
          <ac:chgData name="Tran Anh Hoang" userId="d8b5fc29-d2f6-4b04-be2e-63ff6615767a" providerId="ADAL" clId="{119B54F9-D4CA-425C-AD75-B99C664BAD25}" dt="2024-04-21T16:55:39.802" v="904" actId="478"/>
          <ac:grpSpMkLst>
            <pc:docMk/>
            <pc:sldMk cId="0" sldId="263"/>
            <ac:grpSpMk id="483" creationId="{00000000-0000-0000-0000-000000000000}"/>
          </ac:grpSpMkLst>
        </pc:grpChg>
        <pc:grpChg chg="add del">
          <ac:chgData name="Tran Anh Hoang" userId="d8b5fc29-d2f6-4b04-be2e-63ff6615767a" providerId="ADAL" clId="{119B54F9-D4CA-425C-AD75-B99C664BAD25}" dt="2024-04-21T16:55:39.802" v="904" actId="478"/>
          <ac:grpSpMkLst>
            <pc:docMk/>
            <pc:sldMk cId="0" sldId="263"/>
            <ac:grpSpMk id="486" creationId="{00000000-0000-0000-0000-000000000000}"/>
          </ac:grpSpMkLst>
        </pc:grpChg>
        <pc:grpChg chg="add del">
          <ac:chgData name="Tran Anh Hoang" userId="d8b5fc29-d2f6-4b04-be2e-63ff6615767a" providerId="ADAL" clId="{119B54F9-D4CA-425C-AD75-B99C664BAD25}" dt="2024-04-21T16:55:39.802" v="904" actId="478"/>
          <ac:grpSpMkLst>
            <pc:docMk/>
            <pc:sldMk cId="0" sldId="263"/>
            <ac:grpSpMk id="495" creationId="{00000000-0000-0000-0000-000000000000}"/>
          </ac:grpSpMkLst>
        </pc:grpChg>
      </pc:sldChg>
      <pc:sldChg chg="del">
        <pc:chgData name="Tran Anh Hoang" userId="d8b5fc29-d2f6-4b04-be2e-63ff6615767a" providerId="ADAL" clId="{119B54F9-D4CA-425C-AD75-B99C664BAD25}" dt="2024-04-21T16:28:22.830" v="570" actId="47"/>
        <pc:sldMkLst>
          <pc:docMk/>
          <pc:sldMk cId="0" sldId="264"/>
        </pc:sldMkLst>
      </pc:sldChg>
      <pc:sldChg chg="del">
        <pc:chgData name="Tran Anh Hoang" userId="d8b5fc29-d2f6-4b04-be2e-63ff6615767a" providerId="ADAL" clId="{119B54F9-D4CA-425C-AD75-B99C664BAD25}" dt="2024-04-21T16:28:25.790" v="571" actId="47"/>
        <pc:sldMkLst>
          <pc:docMk/>
          <pc:sldMk cId="0" sldId="265"/>
        </pc:sldMkLst>
      </pc:sldChg>
      <pc:sldChg chg="add del ord">
        <pc:chgData name="Tran Anh Hoang" userId="d8b5fc29-d2f6-4b04-be2e-63ff6615767a" providerId="ADAL" clId="{119B54F9-D4CA-425C-AD75-B99C664BAD25}" dt="2024-04-21T16:44:24.061" v="779" actId="47"/>
        <pc:sldMkLst>
          <pc:docMk/>
          <pc:sldMk cId="0" sldId="266"/>
        </pc:sldMkLst>
      </pc:sldChg>
      <pc:sldChg chg="del">
        <pc:chgData name="Tran Anh Hoang" userId="d8b5fc29-d2f6-4b04-be2e-63ff6615767a" providerId="ADAL" clId="{119B54F9-D4CA-425C-AD75-B99C664BAD25}" dt="2024-04-21T16:41:16.802" v="725" actId="47"/>
        <pc:sldMkLst>
          <pc:docMk/>
          <pc:sldMk cId="0" sldId="267"/>
        </pc:sldMkLst>
      </pc:sldChg>
      <pc:sldChg chg="add del">
        <pc:chgData name="Tran Anh Hoang" userId="d8b5fc29-d2f6-4b04-be2e-63ff6615767a" providerId="ADAL" clId="{119B54F9-D4CA-425C-AD75-B99C664BAD25}" dt="2024-04-21T16:44:18.587" v="776" actId="47"/>
        <pc:sldMkLst>
          <pc:docMk/>
          <pc:sldMk cId="0" sldId="269"/>
        </pc:sldMkLst>
      </pc:sldChg>
      <pc:sldChg chg="del">
        <pc:chgData name="Tran Anh Hoang" userId="d8b5fc29-d2f6-4b04-be2e-63ff6615767a" providerId="ADAL" clId="{119B54F9-D4CA-425C-AD75-B99C664BAD25}" dt="2024-04-21T16:41:19.832" v="726" actId="47"/>
        <pc:sldMkLst>
          <pc:docMk/>
          <pc:sldMk cId="0" sldId="270"/>
        </pc:sldMkLst>
      </pc:sldChg>
      <pc:sldChg chg="del">
        <pc:chgData name="Tran Anh Hoang" userId="d8b5fc29-d2f6-4b04-be2e-63ff6615767a" providerId="ADAL" clId="{119B54F9-D4CA-425C-AD75-B99C664BAD25}" dt="2024-04-21T16:41:20.783" v="727" actId="47"/>
        <pc:sldMkLst>
          <pc:docMk/>
          <pc:sldMk cId="0" sldId="271"/>
        </pc:sldMkLst>
      </pc:sldChg>
      <pc:sldChg chg="add del">
        <pc:chgData name="Tran Anh Hoang" userId="d8b5fc29-d2f6-4b04-be2e-63ff6615767a" providerId="ADAL" clId="{119B54F9-D4CA-425C-AD75-B99C664BAD25}" dt="2024-04-21T16:44:17.316" v="775" actId="47"/>
        <pc:sldMkLst>
          <pc:docMk/>
          <pc:sldMk cId="0" sldId="272"/>
        </pc:sldMkLst>
      </pc:sldChg>
      <pc:sldChg chg="add del">
        <pc:chgData name="Tran Anh Hoang" userId="d8b5fc29-d2f6-4b04-be2e-63ff6615767a" providerId="ADAL" clId="{119B54F9-D4CA-425C-AD75-B99C664BAD25}" dt="2024-04-21T16:44:16.100" v="774" actId="47"/>
        <pc:sldMkLst>
          <pc:docMk/>
          <pc:sldMk cId="0" sldId="273"/>
        </pc:sldMkLst>
      </pc:sldChg>
      <pc:sldChg chg="addSp delSp modSp add del mod ord">
        <pc:chgData name="Tran Anh Hoang" userId="d8b5fc29-d2f6-4b04-be2e-63ff6615767a" providerId="ADAL" clId="{119B54F9-D4CA-425C-AD75-B99C664BAD25}" dt="2024-04-21T16:52:01.609" v="836" actId="1076"/>
        <pc:sldMkLst>
          <pc:docMk/>
          <pc:sldMk cId="0" sldId="274"/>
        </pc:sldMkLst>
        <pc:spChg chg="add del mod">
          <ac:chgData name="Tran Anh Hoang" userId="d8b5fc29-d2f6-4b04-be2e-63ff6615767a" providerId="ADAL" clId="{119B54F9-D4CA-425C-AD75-B99C664BAD25}" dt="2024-04-21T16:51:29.267" v="829" actId="478"/>
          <ac:spMkLst>
            <pc:docMk/>
            <pc:sldMk cId="0" sldId="274"/>
            <ac:spMk id="3" creationId="{78D4A488-E387-4DAD-A909-1E33263E8F47}"/>
          </ac:spMkLst>
        </pc:spChg>
        <pc:spChg chg="del">
          <ac:chgData name="Tran Anh Hoang" userId="d8b5fc29-d2f6-4b04-be2e-63ff6615767a" providerId="ADAL" clId="{119B54F9-D4CA-425C-AD75-B99C664BAD25}" dt="2024-04-21T16:51:24.521" v="827" actId="478"/>
          <ac:spMkLst>
            <pc:docMk/>
            <pc:sldMk cId="0" sldId="274"/>
            <ac:spMk id="2297" creationId="{00000000-0000-0000-0000-000000000000}"/>
          </ac:spMkLst>
        </pc:spChg>
        <pc:spChg chg="del">
          <ac:chgData name="Tran Anh Hoang" userId="d8b5fc29-d2f6-4b04-be2e-63ff6615767a" providerId="ADAL" clId="{119B54F9-D4CA-425C-AD75-B99C664BAD25}" dt="2024-04-21T16:51:26.301" v="828" actId="478"/>
          <ac:spMkLst>
            <pc:docMk/>
            <pc:sldMk cId="0" sldId="274"/>
            <ac:spMk id="2307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51:20.432" v="823" actId="1076"/>
          <ac:spMkLst>
            <pc:docMk/>
            <pc:sldMk cId="0" sldId="274"/>
            <ac:spMk id="2308" creationId="{00000000-0000-0000-0000-000000000000}"/>
          </ac:spMkLst>
        </pc:spChg>
        <pc:grpChg chg="del">
          <ac:chgData name="Tran Anh Hoang" userId="d8b5fc29-d2f6-4b04-be2e-63ff6615767a" providerId="ADAL" clId="{119B54F9-D4CA-425C-AD75-B99C664BAD25}" dt="2024-04-21T16:51:22.491" v="825" actId="478"/>
          <ac:grpSpMkLst>
            <pc:docMk/>
            <pc:sldMk cId="0" sldId="274"/>
            <ac:grpSpMk id="2309" creationId="{00000000-0000-0000-0000-000000000000}"/>
          </ac:grpSpMkLst>
        </pc:grpChg>
        <pc:grpChg chg="del">
          <ac:chgData name="Tran Anh Hoang" userId="d8b5fc29-d2f6-4b04-be2e-63ff6615767a" providerId="ADAL" clId="{119B54F9-D4CA-425C-AD75-B99C664BAD25}" dt="2024-04-21T16:51:23.378" v="826" actId="478"/>
          <ac:grpSpMkLst>
            <pc:docMk/>
            <pc:sldMk cId="0" sldId="274"/>
            <ac:grpSpMk id="2314" creationId="{00000000-0000-0000-0000-000000000000}"/>
          </ac:grpSpMkLst>
        </pc:grpChg>
        <pc:picChg chg="add mod">
          <ac:chgData name="Tran Anh Hoang" userId="d8b5fc29-d2f6-4b04-be2e-63ff6615767a" providerId="ADAL" clId="{119B54F9-D4CA-425C-AD75-B99C664BAD25}" dt="2024-04-21T16:52:01.609" v="836" actId="1076"/>
          <ac:picMkLst>
            <pc:docMk/>
            <pc:sldMk cId="0" sldId="274"/>
            <ac:picMk id="5" creationId="{24DC36BB-E656-4686-AF36-46A389A69C67}"/>
          </ac:picMkLst>
        </pc:picChg>
        <pc:picChg chg="del">
          <ac:chgData name="Tran Anh Hoang" userId="d8b5fc29-d2f6-4b04-be2e-63ff6615767a" providerId="ADAL" clId="{119B54F9-D4CA-425C-AD75-B99C664BAD25}" dt="2024-04-21T16:51:21.490" v="824" actId="478"/>
          <ac:picMkLst>
            <pc:docMk/>
            <pc:sldMk cId="0" sldId="274"/>
            <ac:picMk id="2313" creationId="{00000000-0000-0000-0000-000000000000}"/>
          </ac:picMkLst>
        </pc:picChg>
      </pc:sldChg>
      <pc:sldChg chg="addSp delSp modSp mod">
        <pc:chgData name="Tran Anh Hoang" userId="d8b5fc29-d2f6-4b04-be2e-63ff6615767a" providerId="ADAL" clId="{119B54F9-D4CA-425C-AD75-B99C664BAD25}" dt="2024-04-21T16:49:54.186" v="791" actId="1076"/>
        <pc:sldMkLst>
          <pc:docMk/>
          <pc:sldMk cId="0" sldId="275"/>
        </pc:sldMkLst>
        <pc:spChg chg="mod">
          <ac:chgData name="Tran Anh Hoang" userId="d8b5fc29-d2f6-4b04-be2e-63ff6615767a" providerId="ADAL" clId="{119B54F9-D4CA-425C-AD75-B99C664BAD25}" dt="2024-04-21T16:43:58.690" v="760" actId="1076"/>
          <ac:spMkLst>
            <pc:docMk/>
            <pc:sldMk cId="0" sldId="275"/>
            <ac:spMk id="2327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44:30.195" v="780" actId="20577"/>
          <ac:spMkLst>
            <pc:docMk/>
            <pc:sldMk cId="0" sldId="275"/>
            <ac:spMk id="2328" creationId="{00000000-0000-0000-0000-000000000000}"/>
          </ac:spMkLst>
        </pc:spChg>
        <pc:spChg chg="add del">
          <ac:chgData name="Tran Anh Hoang" userId="d8b5fc29-d2f6-4b04-be2e-63ff6615767a" providerId="ADAL" clId="{119B54F9-D4CA-425C-AD75-B99C664BAD25}" dt="2024-04-21T16:43:59.778" v="765" actId="478"/>
          <ac:spMkLst>
            <pc:docMk/>
            <pc:sldMk cId="0" sldId="275"/>
            <ac:spMk id="2340" creationId="{00000000-0000-0000-0000-000000000000}"/>
          </ac:spMkLst>
        </pc:spChg>
        <pc:grpChg chg="add del">
          <ac:chgData name="Tran Anh Hoang" userId="d8b5fc29-d2f6-4b04-be2e-63ff6615767a" providerId="ADAL" clId="{119B54F9-D4CA-425C-AD75-B99C664BAD25}" dt="2024-04-21T16:44:34.420" v="781" actId="478"/>
          <ac:grpSpMkLst>
            <pc:docMk/>
            <pc:sldMk cId="0" sldId="275"/>
            <ac:grpSpMk id="2329" creationId="{00000000-0000-0000-0000-000000000000}"/>
          </ac:grpSpMkLst>
        </pc:grpChg>
        <pc:grpChg chg="add del">
          <ac:chgData name="Tran Anh Hoang" userId="d8b5fc29-d2f6-4b04-be2e-63ff6615767a" providerId="ADAL" clId="{119B54F9-D4CA-425C-AD75-B99C664BAD25}" dt="2024-04-21T16:44:34.420" v="781" actId="478"/>
          <ac:grpSpMkLst>
            <pc:docMk/>
            <pc:sldMk cId="0" sldId="275"/>
            <ac:grpSpMk id="2334" creationId="{00000000-0000-0000-0000-000000000000}"/>
          </ac:grpSpMkLst>
        </pc:grpChg>
        <pc:grpChg chg="add del">
          <ac:chgData name="Tran Anh Hoang" userId="d8b5fc29-d2f6-4b04-be2e-63ff6615767a" providerId="ADAL" clId="{119B54F9-D4CA-425C-AD75-B99C664BAD25}" dt="2024-04-21T16:44:34.420" v="781" actId="478"/>
          <ac:grpSpMkLst>
            <pc:docMk/>
            <pc:sldMk cId="0" sldId="275"/>
            <ac:grpSpMk id="2337" creationId="{00000000-0000-0000-0000-000000000000}"/>
          </ac:grpSpMkLst>
        </pc:grpChg>
        <pc:picChg chg="add mod">
          <ac:chgData name="Tran Anh Hoang" userId="d8b5fc29-d2f6-4b04-be2e-63ff6615767a" providerId="ADAL" clId="{119B54F9-D4CA-425C-AD75-B99C664BAD25}" dt="2024-04-21T16:49:54.186" v="791" actId="1076"/>
          <ac:picMkLst>
            <pc:docMk/>
            <pc:sldMk cId="0" sldId="275"/>
            <ac:picMk id="3" creationId="{4E560F55-CAB9-439D-AED6-53BDE68F9724}"/>
          </ac:picMkLst>
        </pc:picChg>
      </pc:sldChg>
      <pc:sldChg chg="add del">
        <pc:chgData name="Tran Anh Hoang" userId="d8b5fc29-d2f6-4b04-be2e-63ff6615767a" providerId="ADAL" clId="{119B54F9-D4CA-425C-AD75-B99C664BAD25}" dt="2024-04-21T16:50:26.597" v="795" actId="47"/>
        <pc:sldMkLst>
          <pc:docMk/>
          <pc:sldMk cId="0" sldId="277"/>
        </pc:sldMkLst>
      </pc:sldChg>
      <pc:sldChg chg="add del">
        <pc:chgData name="Tran Anh Hoang" userId="d8b5fc29-d2f6-4b04-be2e-63ff6615767a" providerId="ADAL" clId="{119B54F9-D4CA-425C-AD75-B99C664BAD25}" dt="2024-04-21T16:50:25.349" v="794" actId="47"/>
        <pc:sldMkLst>
          <pc:docMk/>
          <pc:sldMk cId="0" sldId="278"/>
        </pc:sldMkLst>
      </pc:sldChg>
      <pc:sldChg chg="del">
        <pc:chgData name="Tran Anh Hoang" userId="d8b5fc29-d2f6-4b04-be2e-63ff6615767a" providerId="ADAL" clId="{119B54F9-D4CA-425C-AD75-B99C664BAD25}" dt="2024-04-21T16:50:27.882" v="796" actId="47"/>
        <pc:sldMkLst>
          <pc:docMk/>
          <pc:sldMk cId="0" sldId="279"/>
        </pc:sldMkLst>
      </pc:sldChg>
      <pc:sldChg chg="del">
        <pc:chgData name="Tran Anh Hoang" userId="d8b5fc29-d2f6-4b04-be2e-63ff6615767a" providerId="ADAL" clId="{119B54F9-D4CA-425C-AD75-B99C664BAD25}" dt="2024-04-21T16:50:28.944" v="797" actId="47"/>
        <pc:sldMkLst>
          <pc:docMk/>
          <pc:sldMk cId="0" sldId="280"/>
        </pc:sldMkLst>
      </pc:sldChg>
      <pc:sldChg chg="del">
        <pc:chgData name="Tran Anh Hoang" userId="d8b5fc29-d2f6-4b04-be2e-63ff6615767a" providerId="ADAL" clId="{119B54F9-D4CA-425C-AD75-B99C664BAD25}" dt="2024-04-21T16:50:30.242" v="798" actId="47"/>
        <pc:sldMkLst>
          <pc:docMk/>
          <pc:sldMk cId="0" sldId="281"/>
        </pc:sldMkLst>
      </pc:sldChg>
      <pc:sldChg chg="del">
        <pc:chgData name="Tran Anh Hoang" userId="d8b5fc29-d2f6-4b04-be2e-63ff6615767a" providerId="ADAL" clId="{119B54F9-D4CA-425C-AD75-B99C664BAD25}" dt="2024-04-21T16:50:45.434" v="813" actId="47"/>
        <pc:sldMkLst>
          <pc:docMk/>
          <pc:sldMk cId="0" sldId="282"/>
        </pc:sldMkLst>
      </pc:sldChg>
      <pc:sldChg chg="del">
        <pc:chgData name="Tran Anh Hoang" userId="d8b5fc29-d2f6-4b04-be2e-63ff6615767a" providerId="ADAL" clId="{119B54F9-D4CA-425C-AD75-B99C664BAD25}" dt="2024-04-21T16:50:32.831" v="799" actId="47"/>
        <pc:sldMkLst>
          <pc:docMk/>
          <pc:sldMk cId="0" sldId="283"/>
        </pc:sldMkLst>
      </pc:sldChg>
      <pc:sldChg chg="del">
        <pc:chgData name="Tran Anh Hoang" userId="d8b5fc29-d2f6-4b04-be2e-63ff6615767a" providerId="ADAL" clId="{119B54F9-D4CA-425C-AD75-B99C664BAD25}" dt="2024-04-21T16:50:34.006" v="800" actId="47"/>
        <pc:sldMkLst>
          <pc:docMk/>
          <pc:sldMk cId="0" sldId="284"/>
        </pc:sldMkLst>
      </pc:sldChg>
      <pc:sldChg chg="del">
        <pc:chgData name="Tran Anh Hoang" userId="d8b5fc29-d2f6-4b04-be2e-63ff6615767a" providerId="ADAL" clId="{119B54F9-D4CA-425C-AD75-B99C664BAD25}" dt="2024-04-21T16:50:36.199" v="801" actId="47"/>
        <pc:sldMkLst>
          <pc:docMk/>
          <pc:sldMk cId="0" sldId="285"/>
        </pc:sldMkLst>
      </pc:sldChg>
      <pc:sldChg chg="del">
        <pc:chgData name="Tran Anh Hoang" userId="d8b5fc29-d2f6-4b04-be2e-63ff6615767a" providerId="ADAL" clId="{119B54F9-D4CA-425C-AD75-B99C664BAD25}" dt="2024-04-21T16:50:37.397" v="802" actId="47"/>
        <pc:sldMkLst>
          <pc:docMk/>
          <pc:sldMk cId="0" sldId="286"/>
        </pc:sldMkLst>
      </pc:sldChg>
      <pc:sldChg chg="del">
        <pc:chgData name="Tran Anh Hoang" userId="d8b5fc29-d2f6-4b04-be2e-63ff6615767a" providerId="ADAL" clId="{119B54F9-D4CA-425C-AD75-B99C664BAD25}" dt="2024-04-21T16:50:44.954" v="812" actId="47"/>
        <pc:sldMkLst>
          <pc:docMk/>
          <pc:sldMk cId="0" sldId="287"/>
        </pc:sldMkLst>
      </pc:sldChg>
      <pc:sldChg chg="del">
        <pc:chgData name="Tran Anh Hoang" userId="d8b5fc29-d2f6-4b04-be2e-63ff6615767a" providerId="ADAL" clId="{119B54F9-D4CA-425C-AD75-B99C664BAD25}" dt="2024-04-21T16:50:44.603" v="811" actId="47"/>
        <pc:sldMkLst>
          <pc:docMk/>
          <pc:sldMk cId="0" sldId="288"/>
        </pc:sldMkLst>
      </pc:sldChg>
      <pc:sldChg chg="del">
        <pc:chgData name="Tran Anh Hoang" userId="d8b5fc29-d2f6-4b04-be2e-63ff6615767a" providerId="ADAL" clId="{119B54F9-D4CA-425C-AD75-B99C664BAD25}" dt="2024-04-21T16:50:44.199" v="810" actId="47"/>
        <pc:sldMkLst>
          <pc:docMk/>
          <pc:sldMk cId="0" sldId="289"/>
        </pc:sldMkLst>
      </pc:sldChg>
      <pc:sldChg chg="del">
        <pc:chgData name="Tran Anh Hoang" userId="d8b5fc29-d2f6-4b04-be2e-63ff6615767a" providerId="ADAL" clId="{119B54F9-D4CA-425C-AD75-B99C664BAD25}" dt="2024-04-21T16:50:43.782" v="809" actId="47"/>
        <pc:sldMkLst>
          <pc:docMk/>
          <pc:sldMk cId="0" sldId="290"/>
        </pc:sldMkLst>
      </pc:sldChg>
      <pc:sldChg chg="del">
        <pc:chgData name="Tran Anh Hoang" userId="d8b5fc29-d2f6-4b04-be2e-63ff6615767a" providerId="ADAL" clId="{119B54F9-D4CA-425C-AD75-B99C664BAD25}" dt="2024-04-21T16:50:43.437" v="808" actId="47"/>
        <pc:sldMkLst>
          <pc:docMk/>
          <pc:sldMk cId="0" sldId="291"/>
        </pc:sldMkLst>
      </pc:sldChg>
      <pc:sldChg chg="del">
        <pc:chgData name="Tran Anh Hoang" userId="d8b5fc29-d2f6-4b04-be2e-63ff6615767a" providerId="ADAL" clId="{119B54F9-D4CA-425C-AD75-B99C664BAD25}" dt="2024-04-21T16:50:43.076" v="807" actId="47"/>
        <pc:sldMkLst>
          <pc:docMk/>
          <pc:sldMk cId="0" sldId="292"/>
        </pc:sldMkLst>
      </pc:sldChg>
      <pc:sldChg chg="del">
        <pc:chgData name="Tran Anh Hoang" userId="d8b5fc29-d2f6-4b04-be2e-63ff6615767a" providerId="ADAL" clId="{119B54F9-D4CA-425C-AD75-B99C664BAD25}" dt="2024-04-21T16:50:42.734" v="806" actId="47"/>
        <pc:sldMkLst>
          <pc:docMk/>
          <pc:sldMk cId="0" sldId="293"/>
        </pc:sldMkLst>
      </pc:sldChg>
      <pc:sldChg chg="del">
        <pc:chgData name="Tran Anh Hoang" userId="d8b5fc29-d2f6-4b04-be2e-63ff6615767a" providerId="ADAL" clId="{119B54F9-D4CA-425C-AD75-B99C664BAD25}" dt="2024-04-21T16:50:42.357" v="805" actId="47"/>
        <pc:sldMkLst>
          <pc:docMk/>
          <pc:sldMk cId="0" sldId="294"/>
        </pc:sldMkLst>
      </pc:sldChg>
      <pc:sldChg chg="del">
        <pc:chgData name="Tran Anh Hoang" userId="d8b5fc29-d2f6-4b04-be2e-63ff6615767a" providerId="ADAL" clId="{119B54F9-D4CA-425C-AD75-B99C664BAD25}" dt="2024-04-21T16:50:41.974" v="804" actId="47"/>
        <pc:sldMkLst>
          <pc:docMk/>
          <pc:sldMk cId="0" sldId="295"/>
        </pc:sldMkLst>
      </pc:sldChg>
      <pc:sldChg chg="del">
        <pc:chgData name="Tran Anh Hoang" userId="d8b5fc29-d2f6-4b04-be2e-63ff6615767a" providerId="ADAL" clId="{119B54F9-D4CA-425C-AD75-B99C664BAD25}" dt="2024-04-21T16:50:41.468" v="803" actId="47"/>
        <pc:sldMkLst>
          <pc:docMk/>
          <pc:sldMk cId="0" sldId="296"/>
        </pc:sldMkLst>
      </pc:sldChg>
      <pc:sldChg chg="addSp delSp modSp add mod ord modTransition">
        <pc:chgData name="Tran Anh Hoang" userId="d8b5fc29-d2f6-4b04-be2e-63ff6615767a" providerId="ADAL" clId="{119B54F9-D4CA-425C-AD75-B99C664BAD25}" dt="2024-04-21T15:11:19.307" v="253" actId="20577"/>
        <pc:sldMkLst>
          <pc:docMk/>
          <pc:sldMk cId="3016801374" sldId="297"/>
        </pc:sldMkLst>
        <pc:spChg chg="add del mod">
          <ac:chgData name="Tran Anh Hoang" userId="d8b5fc29-d2f6-4b04-be2e-63ff6615767a" providerId="ADAL" clId="{119B54F9-D4CA-425C-AD75-B99C664BAD25}" dt="2024-04-21T15:03:50.571" v="199" actId="478"/>
          <ac:spMkLst>
            <pc:docMk/>
            <pc:sldMk cId="3016801374" sldId="297"/>
            <ac:spMk id="3" creationId="{F239DB2E-0EBC-4979-99D8-A1FFEC07E13A}"/>
          </ac:spMkLst>
        </pc:spChg>
        <pc:spChg chg="add del mod">
          <ac:chgData name="Tran Anh Hoang" userId="d8b5fc29-d2f6-4b04-be2e-63ff6615767a" providerId="ADAL" clId="{119B54F9-D4CA-425C-AD75-B99C664BAD25}" dt="2024-04-21T15:03:52.103" v="200" actId="478"/>
          <ac:spMkLst>
            <pc:docMk/>
            <pc:sldMk cId="3016801374" sldId="297"/>
            <ac:spMk id="5" creationId="{4FABD9BA-777E-4858-BA6C-A8209654C3EF}"/>
          </ac:spMkLst>
        </pc:spChg>
        <pc:spChg chg="add del mod">
          <ac:chgData name="Tran Anh Hoang" userId="d8b5fc29-d2f6-4b04-be2e-63ff6615767a" providerId="ADAL" clId="{119B54F9-D4CA-425C-AD75-B99C664BAD25}" dt="2024-04-21T15:04:01.368" v="204" actId="478"/>
          <ac:spMkLst>
            <pc:docMk/>
            <pc:sldMk cId="3016801374" sldId="297"/>
            <ac:spMk id="7" creationId="{AA4D6ED1-1802-45CB-A65D-4C7170376CA6}"/>
          </ac:spMkLst>
        </pc:spChg>
        <pc:spChg chg="add del mod">
          <ac:chgData name="Tran Anh Hoang" userId="d8b5fc29-d2f6-4b04-be2e-63ff6615767a" providerId="ADAL" clId="{119B54F9-D4CA-425C-AD75-B99C664BAD25}" dt="2024-04-21T15:04:25.806" v="214" actId="478"/>
          <ac:spMkLst>
            <pc:docMk/>
            <pc:sldMk cId="3016801374" sldId="297"/>
            <ac:spMk id="9" creationId="{BE399502-20B4-4651-B379-EF08E893B363}"/>
          </ac:spMkLst>
        </pc:spChg>
        <pc:spChg chg="add del mod">
          <ac:chgData name="Tran Anh Hoang" userId="d8b5fc29-d2f6-4b04-be2e-63ff6615767a" providerId="ADAL" clId="{119B54F9-D4CA-425C-AD75-B99C664BAD25}" dt="2024-04-21T15:04:24.889" v="213" actId="478"/>
          <ac:spMkLst>
            <pc:docMk/>
            <pc:sldMk cId="3016801374" sldId="297"/>
            <ac:spMk id="11" creationId="{BFC13D60-3439-4786-8594-546BA5359DC5}"/>
          </ac:spMkLst>
        </pc:spChg>
        <pc:spChg chg="add del mod">
          <ac:chgData name="Tran Anh Hoang" userId="d8b5fc29-d2f6-4b04-be2e-63ff6615767a" providerId="ADAL" clId="{119B54F9-D4CA-425C-AD75-B99C664BAD25}" dt="2024-04-21T15:04:22.106" v="211" actId="478"/>
          <ac:spMkLst>
            <pc:docMk/>
            <pc:sldMk cId="3016801374" sldId="297"/>
            <ac:spMk id="13" creationId="{F8943EEA-7D58-40FD-A6E9-608C78E09246}"/>
          </ac:spMkLst>
        </pc:spChg>
        <pc:spChg chg="add del mod">
          <ac:chgData name="Tran Anh Hoang" userId="d8b5fc29-d2f6-4b04-be2e-63ff6615767a" providerId="ADAL" clId="{119B54F9-D4CA-425C-AD75-B99C664BAD25}" dt="2024-04-21T15:04:23.499" v="212" actId="478"/>
          <ac:spMkLst>
            <pc:docMk/>
            <pc:sldMk cId="3016801374" sldId="297"/>
            <ac:spMk id="15" creationId="{B3CEA3F6-E32A-4DA6-A81E-CAF4B437EF13}"/>
          </ac:spMkLst>
        </pc:spChg>
        <pc:spChg chg="add del mod">
          <ac:chgData name="Tran Anh Hoang" userId="d8b5fc29-d2f6-4b04-be2e-63ff6615767a" providerId="ADAL" clId="{119B54F9-D4CA-425C-AD75-B99C664BAD25}" dt="2024-04-21T15:04:29.454" v="216" actId="478"/>
          <ac:spMkLst>
            <pc:docMk/>
            <pc:sldMk cId="3016801374" sldId="297"/>
            <ac:spMk id="17" creationId="{678B26D1-3B0B-4CDC-8BE0-1F24E2ADFEEA}"/>
          </ac:spMkLst>
        </pc:spChg>
        <pc:spChg chg="add del mod">
          <ac:chgData name="Tran Anh Hoang" userId="d8b5fc29-d2f6-4b04-be2e-63ff6615767a" providerId="ADAL" clId="{119B54F9-D4CA-425C-AD75-B99C664BAD25}" dt="2024-04-21T15:04:33.427" v="218" actId="478"/>
          <ac:spMkLst>
            <pc:docMk/>
            <pc:sldMk cId="3016801374" sldId="297"/>
            <ac:spMk id="19" creationId="{4AB99E8B-B0C2-47A8-B99F-E9D91DDBE0F1}"/>
          </ac:spMkLst>
        </pc:spChg>
        <pc:spChg chg="mod">
          <ac:chgData name="Tran Anh Hoang" userId="d8b5fc29-d2f6-4b04-be2e-63ff6615767a" providerId="ADAL" clId="{119B54F9-D4CA-425C-AD75-B99C664BAD25}" dt="2024-04-21T15:07:01.022" v="219" actId="1076"/>
          <ac:spMkLst>
            <pc:docMk/>
            <pc:sldMk cId="3016801374" sldId="297"/>
            <ac:spMk id="242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5:07:01.022" v="219" actId="1076"/>
          <ac:spMkLst>
            <pc:docMk/>
            <pc:sldMk cId="3016801374" sldId="297"/>
            <ac:spMk id="243" creationId="{00000000-0000-0000-0000-000000000000}"/>
          </ac:spMkLst>
        </pc:spChg>
        <pc:spChg chg="del mod">
          <ac:chgData name="Tran Anh Hoang" userId="d8b5fc29-d2f6-4b04-be2e-63ff6615767a" providerId="ADAL" clId="{119B54F9-D4CA-425C-AD75-B99C664BAD25}" dt="2024-04-21T15:03:04.875" v="121" actId="478"/>
          <ac:spMkLst>
            <pc:docMk/>
            <pc:sldMk cId="3016801374" sldId="297"/>
            <ac:spMk id="244" creationId="{00000000-0000-0000-0000-000000000000}"/>
          </ac:spMkLst>
        </pc:spChg>
        <pc:spChg chg="del mod">
          <ac:chgData name="Tran Anh Hoang" userId="d8b5fc29-d2f6-4b04-be2e-63ff6615767a" providerId="ADAL" clId="{119B54F9-D4CA-425C-AD75-B99C664BAD25}" dt="2024-04-21T15:04:27.755" v="215" actId="478"/>
          <ac:spMkLst>
            <pc:docMk/>
            <pc:sldMk cId="3016801374" sldId="297"/>
            <ac:spMk id="245" creationId="{00000000-0000-0000-0000-000000000000}"/>
          </ac:spMkLst>
        </pc:spChg>
        <pc:spChg chg="del">
          <ac:chgData name="Tran Anh Hoang" userId="d8b5fc29-d2f6-4b04-be2e-63ff6615767a" providerId="ADAL" clId="{119B54F9-D4CA-425C-AD75-B99C664BAD25}" dt="2024-04-21T15:04:31.310" v="217" actId="478"/>
          <ac:spMkLst>
            <pc:docMk/>
            <pc:sldMk cId="3016801374" sldId="297"/>
            <ac:spMk id="246" creationId="{00000000-0000-0000-0000-000000000000}"/>
          </ac:spMkLst>
        </pc:spChg>
        <pc:spChg chg="del">
          <ac:chgData name="Tran Anh Hoang" userId="d8b5fc29-d2f6-4b04-be2e-63ff6615767a" providerId="ADAL" clId="{119B54F9-D4CA-425C-AD75-B99C664BAD25}" dt="2024-04-21T15:03:59.759" v="203" actId="478"/>
          <ac:spMkLst>
            <pc:docMk/>
            <pc:sldMk cId="3016801374" sldId="297"/>
            <ac:spMk id="247" creationId="{00000000-0000-0000-0000-000000000000}"/>
          </ac:spMkLst>
        </pc:spChg>
        <pc:spChg chg="del mod">
          <ac:chgData name="Tran Anh Hoang" userId="d8b5fc29-d2f6-4b04-be2e-63ff6615767a" providerId="ADAL" clId="{119B54F9-D4CA-425C-AD75-B99C664BAD25}" dt="2024-04-21T15:04:17.559" v="208" actId="478"/>
          <ac:spMkLst>
            <pc:docMk/>
            <pc:sldMk cId="3016801374" sldId="297"/>
            <ac:spMk id="248" creationId="{00000000-0000-0000-0000-000000000000}"/>
          </ac:spMkLst>
        </pc:spChg>
        <pc:spChg chg="del">
          <ac:chgData name="Tran Anh Hoang" userId="d8b5fc29-d2f6-4b04-be2e-63ff6615767a" providerId="ADAL" clId="{119B54F9-D4CA-425C-AD75-B99C664BAD25}" dt="2024-04-21T15:04:17.559" v="208" actId="478"/>
          <ac:spMkLst>
            <pc:docMk/>
            <pc:sldMk cId="3016801374" sldId="297"/>
            <ac:spMk id="249" creationId="{00000000-0000-0000-0000-000000000000}"/>
          </ac:spMkLst>
        </pc:spChg>
        <pc:spChg chg="del">
          <ac:chgData name="Tran Anh Hoang" userId="d8b5fc29-d2f6-4b04-be2e-63ff6615767a" providerId="ADAL" clId="{119B54F9-D4CA-425C-AD75-B99C664BAD25}" dt="2024-04-21T15:03:47.439" v="197" actId="478"/>
          <ac:spMkLst>
            <pc:docMk/>
            <pc:sldMk cId="3016801374" sldId="297"/>
            <ac:spMk id="250" creationId="{00000000-0000-0000-0000-000000000000}"/>
          </ac:spMkLst>
        </pc:spChg>
        <pc:spChg chg="del mod">
          <ac:chgData name="Tran Anh Hoang" userId="d8b5fc29-d2f6-4b04-be2e-63ff6615767a" providerId="ADAL" clId="{119B54F9-D4CA-425C-AD75-B99C664BAD25}" dt="2024-04-21T15:04:21.076" v="210" actId="478"/>
          <ac:spMkLst>
            <pc:docMk/>
            <pc:sldMk cId="3016801374" sldId="297"/>
            <ac:spMk id="251" creationId="{00000000-0000-0000-0000-000000000000}"/>
          </ac:spMkLst>
        </pc:spChg>
        <pc:spChg chg="del">
          <ac:chgData name="Tran Anh Hoang" userId="d8b5fc29-d2f6-4b04-be2e-63ff6615767a" providerId="ADAL" clId="{119B54F9-D4CA-425C-AD75-B99C664BAD25}" dt="2024-04-21T15:04:17.559" v="208" actId="478"/>
          <ac:spMkLst>
            <pc:docMk/>
            <pc:sldMk cId="3016801374" sldId="297"/>
            <ac:spMk id="252" creationId="{00000000-0000-0000-0000-000000000000}"/>
          </ac:spMkLst>
        </pc:spChg>
        <pc:spChg chg="del">
          <ac:chgData name="Tran Anh Hoang" userId="d8b5fc29-d2f6-4b04-be2e-63ff6615767a" providerId="ADAL" clId="{119B54F9-D4CA-425C-AD75-B99C664BAD25}" dt="2024-04-21T15:03:48.846" v="198" actId="478"/>
          <ac:spMkLst>
            <pc:docMk/>
            <pc:sldMk cId="3016801374" sldId="297"/>
            <ac:spMk id="253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5:11:19.307" v="253" actId="20577"/>
          <ac:spMkLst>
            <pc:docMk/>
            <pc:sldMk cId="3016801374" sldId="297"/>
            <ac:spMk id="254" creationId="{00000000-0000-0000-0000-000000000000}"/>
          </ac:spMkLst>
        </pc:spChg>
        <pc:cxnChg chg="mod">
          <ac:chgData name="Tran Anh Hoang" userId="d8b5fc29-d2f6-4b04-be2e-63ff6615767a" providerId="ADAL" clId="{119B54F9-D4CA-425C-AD75-B99C664BAD25}" dt="2024-04-21T15:07:01.022" v="219" actId="1076"/>
          <ac:cxnSpMkLst>
            <pc:docMk/>
            <pc:sldMk cId="3016801374" sldId="297"/>
            <ac:cxnSpMk id="255" creationId="{00000000-0000-0000-0000-000000000000}"/>
          </ac:cxnSpMkLst>
        </pc:cxnChg>
        <pc:cxnChg chg="del">
          <ac:chgData name="Tran Anh Hoang" userId="d8b5fc29-d2f6-4b04-be2e-63ff6615767a" providerId="ADAL" clId="{119B54F9-D4CA-425C-AD75-B99C664BAD25}" dt="2024-04-21T15:04:31.310" v="217" actId="478"/>
          <ac:cxnSpMkLst>
            <pc:docMk/>
            <pc:sldMk cId="3016801374" sldId="297"/>
            <ac:cxnSpMk id="256" creationId="{00000000-0000-0000-0000-000000000000}"/>
          </ac:cxnSpMkLst>
        </pc:cxnChg>
        <pc:cxnChg chg="del">
          <ac:chgData name="Tran Anh Hoang" userId="d8b5fc29-d2f6-4b04-be2e-63ff6615767a" providerId="ADAL" clId="{119B54F9-D4CA-425C-AD75-B99C664BAD25}" dt="2024-04-21T15:04:17.559" v="208" actId="478"/>
          <ac:cxnSpMkLst>
            <pc:docMk/>
            <pc:sldMk cId="3016801374" sldId="297"/>
            <ac:cxnSpMk id="257" creationId="{00000000-0000-0000-0000-000000000000}"/>
          </ac:cxnSpMkLst>
        </pc:cxnChg>
        <pc:cxnChg chg="mod">
          <ac:chgData name="Tran Anh Hoang" userId="d8b5fc29-d2f6-4b04-be2e-63ff6615767a" providerId="ADAL" clId="{119B54F9-D4CA-425C-AD75-B99C664BAD25}" dt="2024-04-21T15:07:01.022" v="219" actId="1076"/>
          <ac:cxnSpMkLst>
            <pc:docMk/>
            <pc:sldMk cId="3016801374" sldId="297"/>
            <ac:cxnSpMk id="258" creationId="{00000000-0000-0000-0000-000000000000}"/>
          </ac:cxnSpMkLst>
        </pc:cxnChg>
        <pc:cxnChg chg="del">
          <ac:chgData name="Tran Anh Hoang" userId="d8b5fc29-d2f6-4b04-be2e-63ff6615767a" providerId="ADAL" clId="{119B54F9-D4CA-425C-AD75-B99C664BAD25}" dt="2024-04-21T15:04:17.559" v="208" actId="478"/>
          <ac:cxnSpMkLst>
            <pc:docMk/>
            <pc:sldMk cId="3016801374" sldId="297"/>
            <ac:cxnSpMk id="259" creationId="{00000000-0000-0000-0000-000000000000}"/>
          </ac:cxnSpMkLst>
        </pc:cxnChg>
      </pc:sldChg>
      <pc:sldChg chg="modSp add mod modTransition">
        <pc:chgData name="Tran Anh Hoang" userId="d8b5fc29-d2f6-4b04-be2e-63ff6615767a" providerId="ADAL" clId="{119B54F9-D4CA-425C-AD75-B99C664BAD25}" dt="2024-04-21T15:11:54.655" v="268"/>
        <pc:sldMkLst>
          <pc:docMk/>
          <pc:sldMk cId="2608742047" sldId="298"/>
        </pc:sldMkLst>
        <pc:spChg chg="mod">
          <ac:chgData name="Tran Anh Hoang" userId="d8b5fc29-d2f6-4b04-be2e-63ff6615767a" providerId="ADAL" clId="{119B54F9-D4CA-425C-AD75-B99C664BAD25}" dt="2024-04-21T15:11:54.655" v="268"/>
          <ac:spMkLst>
            <pc:docMk/>
            <pc:sldMk cId="2608742047" sldId="298"/>
            <ac:spMk id="254" creationId="{00000000-0000-0000-0000-000000000000}"/>
          </ac:spMkLst>
        </pc:spChg>
      </pc:sldChg>
      <pc:sldChg chg="addSp modSp add mod modTransition">
        <pc:chgData name="Tran Anh Hoang" userId="d8b5fc29-d2f6-4b04-be2e-63ff6615767a" providerId="ADAL" clId="{119B54F9-D4CA-425C-AD75-B99C664BAD25}" dt="2024-04-21T15:11:28.985" v="255" actId="20577"/>
        <pc:sldMkLst>
          <pc:docMk/>
          <pc:sldMk cId="3603169896" sldId="299"/>
        </pc:sldMkLst>
        <pc:spChg chg="add mod">
          <ac:chgData name="Tran Anh Hoang" userId="d8b5fc29-d2f6-4b04-be2e-63ff6615767a" providerId="ADAL" clId="{119B54F9-D4CA-425C-AD75-B99C664BAD25}" dt="2024-04-21T15:07:38.922" v="226" actId="1076"/>
          <ac:spMkLst>
            <pc:docMk/>
            <pc:sldMk cId="3603169896" sldId="299"/>
            <ac:spMk id="25" creationId="{94F04ED8-23B1-4B43-B7B2-128D95056CA8}"/>
          </ac:spMkLst>
        </pc:spChg>
        <pc:spChg chg="add mod">
          <ac:chgData name="Tran Anh Hoang" userId="d8b5fc29-d2f6-4b04-be2e-63ff6615767a" providerId="ADAL" clId="{119B54F9-D4CA-425C-AD75-B99C664BAD25}" dt="2024-04-21T15:07:38.922" v="226" actId="1076"/>
          <ac:spMkLst>
            <pc:docMk/>
            <pc:sldMk cId="3603169896" sldId="299"/>
            <ac:spMk id="26" creationId="{B7553FEA-AF7B-4390-866A-A8FA808E4273}"/>
          </ac:spMkLst>
        </pc:spChg>
        <pc:spChg chg="mod">
          <ac:chgData name="Tran Anh Hoang" userId="d8b5fc29-d2f6-4b04-be2e-63ff6615767a" providerId="ADAL" clId="{119B54F9-D4CA-425C-AD75-B99C664BAD25}" dt="2024-04-21T15:07:50.786" v="230" actId="255"/>
          <ac:spMkLst>
            <pc:docMk/>
            <pc:sldMk cId="3603169896" sldId="299"/>
            <ac:spMk id="242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5:07:50.786" v="230" actId="255"/>
          <ac:spMkLst>
            <pc:docMk/>
            <pc:sldMk cId="3603169896" sldId="299"/>
            <ac:spMk id="243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5:11:28.985" v="255" actId="20577"/>
          <ac:spMkLst>
            <pc:docMk/>
            <pc:sldMk cId="3603169896" sldId="299"/>
            <ac:spMk id="254" creationId="{00000000-0000-0000-0000-000000000000}"/>
          </ac:spMkLst>
        </pc:spChg>
        <pc:cxnChg chg="add mod">
          <ac:chgData name="Tran Anh Hoang" userId="d8b5fc29-d2f6-4b04-be2e-63ff6615767a" providerId="ADAL" clId="{119B54F9-D4CA-425C-AD75-B99C664BAD25}" dt="2024-04-21T15:07:38.922" v="226" actId="1076"/>
          <ac:cxnSpMkLst>
            <pc:docMk/>
            <pc:sldMk cId="3603169896" sldId="299"/>
            <ac:cxnSpMk id="27" creationId="{6629C3EC-2974-4E13-B84F-6C35ED2A3F5D}"/>
          </ac:cxnSpMkLst>
        </pc:cxnChg>
        <pc:cxnChg chg="mod">
          <ac:chgData name="Tran Anh Hoang" userId="d8b5fc29-d2f6-4b04-be2e-63ff6615767a" providerId="ADAL" clId="{119B54F9-D4CA-425C-AD75-B99C664BAD25}" dt="2024-04-21T15:07:30.033" v="224" actId="1076"/>
          <ac:cxnSpMkLst>
            <pc:docMk/>
            <pc:sldMk cId="3603169896" sldId="299"/>
            <ac:cxnSpMk id="255" creationId="{00000000-0000-0000-0000-000000000000}"/>
          </ac:cxnSpMkLst>
        </pc:cxnChg>
        <pc:cxnChg chg="mod">
          <ac:chgData name="Tran Anh Hoang" userId="d8b5fc29-d2f6-4b04-be2e-63ff6615767a" providerId="ADAL" clId="{119B54F9-D4CA-425C-AD75-B99C664BAD25}" dt="2024-04-21T15:07:30.033" v="224" actId="1076"/>
          <ac:cxnSpMkLst>
            <pc:docMk/>
            <pc:sldMk cId="3603169896" sldId="299"/>
            <ac:cxnSpMk id="258" creationId="{00000000-0000-0000-0000-000000000000}"/>
          </ac:cxnSpMkLst>
        </pc:cxnChg>
      </pc:sldChg>
      <pc:sldChg chg="modSp add mod modTransition">
        <pc:chgData name="Tran Anh Hoang" userId="d8b5fc29-d2f6-4b04-be2e-63ff6615767a" providerId="ADAL" clId="{119B54F9-D4CA-425C-AD75-B99C664BAD25}" dt="2024-04-21T15:11:48.652" v="265"/>
        <pc:sldMkLst>
          <pc:docMk/>
          <pc:sldMk cId="3465309176" sldId="300"/>
        </pc:sldMkLst>
        <pc:spChg chg="mod">
          <ac:chgData name="Tran Anh Hoang" userId="d8b5fc29-d2f6-4b04-be2e-63ff6615767a" providerId="ADAL" clId="{119B54F9-D4CA-425C-AD75-B99C664BAD25}" dt="2024-04-21T15:07:59.363" v="232" actId="1076"/>
          <ac:spMkLst>
            <pc:docMk/>
            <pc:sldMk cId="3465309176" sldId="300"/>
            <ac:spMk id="25" creationId="{94F04ED8-23B1-4B43-B7B2-128D95056CA8}"/>
          </ac:spMkLst>
        </pc:spChg>
        <pc:spChg chg="mod">
          <ac:chgData name="Tran Anh Hoang" userId="d8b5fc29-d2f6-4b04-be2e-63ff6615767a" providerId="ADAL" clId="{119B54F9-D4CA-425C-AD75-B99C664BAD25}" dt="2024-04-21T15:07:59.363" v="232" actId="1076"/>
          <ac:spMkLst>
            <pc:docMk/>
            <pc:sldMk cId="3465309176" sldId="300"/>
            <ac:spMk id="26" creationId="{B7553FEA-AF7B-4390-866A-A8FA808E4273}"/>
          </ac:spMkLst>
        </pc:spChg>
        <pc:spChg chg="mod">
          <ac:chgData name="Tran Anh Hoang" userId="d8b5fc29-d2f6-4b04-be2e-63ff6615767a" providerId="ADAL" clId="{119B54F9-D4CA-425C-AD75-B99C664BAD25}" dt="2024-04-21T15:11:48.652" v="265"/>
          <ac:spMkLst>
            <pc:docMk/>
            <pc:sldMk cId="3465309176" sldId="300"/>
            <ac:spMk id="254" creationId="{00000000-0000-0000-0000-000000000000}"/>
          </ac:spMkLst>
        </pc:spChg>
        <pc:cxnChg chg="mod">
          <ac:chgData name="Tran Anh Hoang" userId="d8b5fc29-d2f6-4b04-be2e-63ff6615767a" providerId="ADAL" clId="{119B54F9-D4CA-425C-AD75-B99C664BAD25}" dt="2024-04-21T15:07:59.363" v="232" actId="1076"/>
          <ac:cxnSpMkLst>
            <pc:docMk/>
            <pc:sldMk cId="3465309176" sldId="300"/>
            <ac:cxnSpMk id="27" creationId="{6629C3EC-2974-4E13-B84F-6C35ED2A3F5D}"/>
          </ac:cxnSpMkLst>
        </pc:cxnChg>
      </pc:sldChg>
      <pc:sldChg chg="addSp modSp add mod modTransition">
        <pc:chgData name="Tran Anh Hoang" userId="d8b5fc29-d2f6-4b04-be2e-63ff6615767a" providerId="ADAL" clId="{119B54F9-D4CA-425C-AD75-B99C664BAD25}" dt="2024-04-21T15:11:52.285" v="267"/>
        <pc:sldMkLst>
          <pc:docMk/>
          <pc:sldMk cId="3386345310" sldId="301"/>
        </pc:sldMkLst>
        <pc:spChg chg="add mod">
          <ac:chgData name="Tran Anh Hoang" userId="d8b5fc29-d2f6-4b04-be2e-63ff6615767a" providerId="ADAL" clId="{119B54F9-D4CA-425C-AD75-B99C664BAD25}" dt="2024-04-21T15:08:15.391" v="235" actId="1076"/>
          <ac:spMkLst>
            <pc:docMk/>
            <pc:sldMk cId="3386345310" sldId="301"/>
            <ac:spMk id="28" creationId="{DDA791A7-E7F3-46F4-93D8-D9CEEC69425C}"/>
          </ac:spMkLst>
        </pc:spChg>
        <pc:spChg chg="add mod">
          <ac:chgData name="Tran Anh Hoang" userId="d8b5fc29-d2f6-4b04-be2e-63ff6615767a" providerId="ADAL" clId="{119B54F9-D4CA-425C-AD75-B99C664BAD25}" dt="2024-04-21T15:08:15.391" v="235" actId="1076"/>
          <ac:spMkLst>
            <pc:docMk/>
            <pc:sldMk cId="3386345310" sldId="301"/>
            <ac:spMk id="29" creationId="{CA126E09-49A5-4345-9ACB-764EB1FDE96A}"/>
          </ac:spMkLst>
        </pc:spChg>
        <pc:spChg chg="mod">
          <ac:chgData name="Tran Anh Hoang" userId="d8b5fc29-d2f6-4b04-be2e-63ff6615767a" providerId="ADAL" clId="{119B54F9-D4CA-425C-AD75-B99C664BAD25}" dt="2024-04-21T15:11:52.285" v="267"/>
          <ac:spMkLst>
            <pc:docMk/>
            <pc:sldMk cId="3386345310" sldId="301"/>
            <ac:spMk id="254" creationId="{00000000-0000-0000-0000-000000000000}"/>
          </ac:spMkLst>
        </pc:spChg>
        <pc:cxnChg chg="add mod">
          <ac:chgData name="Tran Anh Hoang" userId="d8b5fc29-d2f6-4b04-be2e-63ff6615767a" providerId="ADAL" clId="{119B54F9-D4CA-425C-AD75-B99C664BAD25}" dt="2024-04-21T15:08:15.391" v="235" actId="1076"/>
          <ac:cxnSpMkLst>
            <pc:docMk/>
            <pc:sldMk cId="3386345310" sldId="301"/>
            <ac:cxnSpMk id="30" creationId="{AA0C855C-062A-4CC9-914D-710A74DE1467}"/>
          </ac:cxnSpMkLst>
        </pc:cxnChg>
      </pc:sldChg>
      <pc:sldChg chg="modSp add mod">
        <pc:chgData name="Tran Anh Hoang" userId="d8b5fc29-d2f6-4b04-be2e-63ff6615767a" providerId="ADAL" clId="{119B54F9-D4CA-425C-AD75-B99C664BAD25}" dt="2024-04-21T16:22:03.489" v="380" actId="120"/>
        <pc:sldMkLst>
          <pc:docMk/>
          <pc:sldMk cId="2561975181" sldId="302"/>
        </pc:sldMkLst>
        <pc:spChg chg="mod">
          <ac:chgData name="Tran Anh Hoang" userId="d8b5fc29-d2f6-4b04-be2e-63ff6615767a" providerId="ADAL" clId="{119B54F9-D4CA-425C-AD75-B99C664BAD25}" dt="2024-04-21T16:21:46.094" v="330" actId="20577"/>
          <ac:spMkLst>
            <pc:docMk/>
            <pc:sldMk cId="2561975181" sldId="302"/>
            <ac:spMk id="301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22:03.489" v="380" actId="120"/>
          <ac:spMkLst>
            <pc:docMk/>
            <pc:sldMk cId="2561975181" sldId="302"/>
            <ac:spMk id="302" creationId="{00000000-0000-0000-0000-000000000000}"/>
          </ac:spMkLst>
        </pc:spChg>
      </pc:sldChg>
      <pc:sldChg chg="add del">
        <pc:chgData name="Tran Anh Hoang" userId="d8b5fc29-d2f6-4b04-be2e-63ff6615767a" providerId="ADAL" clId="{119B54F9-D4CA-425C-AD75-B99C664BAD25}" dt="2024-04-21T15:09:53.559" v="237" actId="47"/>
        <pc:sldMkLst>
          <pc:docMk/>
          <pc:sldMk cId="2926532324" sldId="302"/>
        </pc:sldMkLst>
      </pc:sldChg>
      <pc:sldChg chg="modSp add mod">
        <pc:chgData name="Tran Anh Hoang" userId="d8b5fc29-d2f6-4b04-be2e-63ff6615767a" providerId="ADAL" clId="{119B54F9-D4CA-425C-AD75-B99C664BAD25}" dt="2024-04-21T16:24:32.194" v="455" actId="255"/>
        <pc:sldMkLst>
          <pc:docMk/>
          <pc:sldMk cId="962499487" sldId="303"/>
        </pc:sldMkLst>
        <pc:spChg chg="mod">
          <ac:chgData name="Tran Anh Hoang" userId="d8b5fc29-d2f6-4b04-be2e-63ff6615767a" providerId="ADAL" clId="{119B54F9-D4CA-425C-AD75-B99C664BAD25}" dt="2024-04-21T16:24:32.194" v="455" actId="255"/>
          <ac:spMkLst>
            <pc:docMk/>
            <pc:sldMk cId="962499487" sldId="303"/>
            <ac:spMk id="346" creationId="{00000000-0000-0000-0000-000000000000}"/>
          </ac:spMkLst>
        </pc:spChg>
      </pc:sldChg>
      <pc:sldChg chg="modSp add mod">
        <pc:chgData name="Tran Anh Hoang" userId="d8b5fc29-d2f6-4b04-be2e-63ff6615767a" providerId="ADAL" clId="{119B54F9-D4CA-425C-AD75-B99C664BAD25}" dt="2024-04-21T16:24:46.459" v="459" actId="20577"/>
        <pc:sldMkLst>
          <pc:docMk/>
          <pc:sldMk cId="3785053428" sldId="304"/>
        </pc:sldMkLst>
        <pc:spChg chg="mod">
          <ac:chgData name="Tran Anh Hoang" userId="d8b5fc29-d2f6-4b04-be2e-63ff6615767a" providerId="ADAL" clId="{119B54F9-D4CA-425C-AD75-B99C664BAD25}" dt="2024-04-21T16:24:46.459" v="459" actId="20577"/>
          <ac:spMkLst>
            <pc:docMk/>
            <pc:sldMk cId="3785053428" sldId="304"/>
            <ac:spMk id="346" creationId="{00000000-0000-0000-0000-000000000000}"/>
          </ac:spMkLst>
        </pc:spChg>
      </pc:sldChg>
      <pc:sldChg chg="modSp add mod">
        <pc:chgData name="Tran Anh Hoang" userId="d8b5fc29-d2f6-4b04-be2e-63ff6615767a" providerId="ADAL" clId="{119B54F9-D4CA-425C-AD75-B99C664BAD25}" dt="2024-04-21T16:24:50.576" v="461" actId="20577"/>
        <pc:sldMkLst>
          <pc:docMk/>
          <pc:sldMk cId="601081704" sldId="305"/>
        </pc:sldMkLst>
        <pc:spChg chg="mod">
          <ac:chgData name="Tran Anh Hoang" userId="d8b5fc29-d2f6-4b04-be2e-63ff6615767a" providerId="ADAL" clId="{119B54F9-D4CA-425C-AD75-B99C664BAD25}" dt="2024-04-21T16:24:50.576" v="461" actId="20577"/>
          <ac:spMkLst>
            <pc:docMk/>
            <pc:sldMk cId="601081704" sldId="305"/>
            <ac:spMk id="346" creationId="{00000000-0000-0000-0000-000000000000}"/>
          </ac:spMkLst>
        </pc:spChg>
      </pc:sldChg>
      <pc:sldChg chg="modSp add mod">
        <pc:chgData name="Tran Anh Hoang" userId="d8b5fc29-d2f6-4b04-be2e-63ff6615767a" providerId="ADAL" clId="{119B54F9-D4CA-425C-AD75-B99C664BAD25}" dt="2024-04-21T16:26:10.938" v="569" actId="1076"/>
        <pc:sldMkLst>
          <pc:docMk/>
          <pc:sldMk cId="2061852386" sldId="306"/>
        </pc:sldMkLst>
        <pc:spChg chg="mod">
          <ac:chgData name="Tran Anh Hoang" userId="d8b5fc29-d2f6-4b04-be2e-63ff6615767a" providerId="ADAL" clId="{119B54F9-D4CA-425C-AD75-B99C664BAD25}" dt="2024-04-21T16:26:10.938" v="569" actId="1076"/>
          <ac:spMkLst>
            <pc:docMk/>
            <pc:sldMk cId="2061852386" sldId="306"/>
            <ac:spMk id="344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26:10.938" v="569" actId="1076"/>
          <ac:spMkLst>
            <pc:docMk/>
            <pc:sldMk cId="2061852386" sldId="306"/>
            <ac:spMk id="345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26:10.938" v="569" actId="1076"/>
          <ac:spMkLst>
            <pc:docMk/>
            <pc:sldMk cId="2061852386" sldId="306"/>
            <ac:spMk id="346" creationId="{00000000-0000-0000-0000-000000000000}"/>
          </ac:spMkLst>
        </pc:spChg>
      </pc:sldChg>
      <pc:sldChg chg="add del">
        <pc:chgData name="Tran Anh Hoang" userId="d8b5fc29-d2f6-4b04-be2e-63ff6615767a" providerId="ADAL" clId="{119B54F9-D4CA-425C-AD75-B99C664BAD25}" dt="2024-04-21T16:29:22.408" v="601"/>
        <pc:sldMkLst>
          <pc:docMk/>
          <pc:sldMk cId="2009999984" sldId="307"/>
        </pc:sldMkLst>
      </pc:sldChg>
      <pc:sldChg chg="addSp delSp modSp add mod">
        <pc:chgData name="Tran Anh Hoang" userId="d8b5fc29-d2f6-4b04-be2e-63ff6615767a" providerId="ADAL" clId="{119B54F9-D4CA-425C-AD75-B99C664BAD25}" dt="2024-04-21T16:30:32.456" v="647" actId="1076"/>
        <pc:sldMkLst>
          <pc:docMk/>
          <pc:sldMk cId="2949344655" sldId="307"/>
        </pc:sldMkLst>
        <pc:spChg chg="mod">
          <ac:chgData name="Tran Anh Hoang" userId="d8b5fc29-d2f6-4b04-be2e-63ff6615767a" providerId="ADAL" clId="{119B54F9-D4CA-425C-AD75-B99C664BAD25}" dt="2024-04-21T16:29:44.817" v="609" actId="1076"/>
          <ac:spMkLst>
            <pc:docMk/>
            <pc:sldMk cId="2949344655" sldId="307"/>
            <ac:spMk id="548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30:25.591" v="644" actId="1076"/>
          <ac:spMkLst>
            <pc:docMk/>
            <pc:sldMk cId="2949344655" sldId="307"/>
            <ac:spMk id="549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30:13.650" v="639" actId="1076"/>
          <ac:spMkLst>
            <pc:docMk/>
            <pc:sldMk cId="2949344655" sldId="307"/>
            <ac:spMk id="550" creationId="{00000000-0000-0000-0000-000000000000}"/>
          </ac:spMkLst>
        </pc:spChg>
        <pc:spChg chg="del mod">
          <ac:chgData name="Tran Anh Hoang" userId="d8b5fc29-d2f6-4b04-be2e-63ff6615767a" providerId="ADAL" clId="{119B54F9-D4CA-425C-AD75-B99C664BAD25}" dt="2024-04-21T16:30:11.178" v="638" actId="478"/>
          <ac:spMkLst>
            <pc:docMk/>
            <pc:sldMk cId="2949344655" sldId="307"/>
            <ac:spMk id="551" creationId="{00000000-0000-0000-0000-000000000000}"/>
          </ac:spMkLst>
        </pc:spChg>
        <pc:picChg chg="add mod">
          <ac:chgData name="Tran Anh Hoang" userId="d8b5fc29-d2f6-4b04-be2e-63ff6615767a" providerId="ADAL" clId="{119B54F9-D4CA-425C-AD75-B99C664BAD25}" dt="2024-04-21T16:30:32.456" v="647" actId="1076"/>
          <ac:picMkLst>
            <pc:docMk/>
            <pc:sldMk cId="2949344655" sldId="307"/>
            <ac:picMk id="7" creationId="{272C5722-E1A0-4580-A98E-35105D6764EF}"/>
          </ac:picMkLst>
        </pc:picChg>
        <pc:picChg chg="add del">
          <ac:chgData name="Tran Anh Hoang" userId="d8b5fc29-d2f6-4b04-be2e-63ff6615767a" providerId="ADAL" clId="{119B54F9-D4CA-425C-AD75-B99C664BAD25}" dt="2024-04-21T16:30:27.325" v="645" actId="478"/>
          <ac:picMkLst>
            <pc:docMk/>
            <pc:sldMk cId="2949344655" sldId="307"/>
            <ac:picMk id="552" creationId="{00000000-0000-0000-0000-000000000000}"/>
          </ac:picMkLst>
        </pc:picChg>
      </pc:sldChg>
      <pc:sldChg chg="addSp delSp modSp add mod">
        <pc:chgData name="Tran Anh Hoang" userId="d8b5fc29-d2f6-4b04-be2e-63ff6615767a" providerId="ADAL" clId="{119B54F9-D4CA-425C-AD75-B99C664BAD25}" dt="2024-04-21T16:32:39.501" v="712"/>
        <pc:sldMkLst>
          <pc:docMk/>
          <pc:sldMk cId="3928222293" sldId="308"/>
        </pc:sldMkLst>
        <pc:spChg chg="mod">
          <ac:chgData name="Tran Anh Hoang" userId="d8b5fc29-d2f6-4b04-be2e-63ff6615767a" providerId="ADAL" clId="{119B54F9-D4CA-425C-AD75-B99C664BAD25}" dt="2024-04-21T16:32:39.501" v="712"/>
          <ac:spMkLst>
            <pc:docMk/>
            <pc:sldMk cId="3928222293" sldId="308"/>
            <ac:spMk id="549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32:39.310" v="711" actId="20577"/>
          <ac:spMkLst>
            <pc:docMk/>
            <pc:sldMk cId="3928222293" sldId="308"/>
            <ac:spMk id="550" creationId="{00000000-0000-0000-0000-000000000000}"/>
          </ac:spMkLst>
        </pc:spChg>
        <pc:picChg chg="add mod">
          <ac:chgData name="Tran Anh Hoang" userId="d8b5fc29-d2f6-4b04-be2e-63ff6615767a" providerId="ADAL" clId="{119B54F9-D4CA-425C-AD75-B99C664BAD25}" dt="2024-04-21T16:31:25.497" v="671" actId="1076"/>
          <ac:picMkLst>
            <pc:docMk/>
            <pc:sldMk cId="3928222293" sldId="308"/>
            <ac:picMk id="3" creationId="{7A597492-6190-42D3-915C-F7A840B550B6}"/>
          </ac:picMkLst>
        </pc:picChg>
        <pc:picChg chg="del">
          <ac:chgData name="Tran Anh Hoang" userId="d8b5fc29-d2f6-4b04-be2e-63ff6615767a" providerId="ADAL" clId="{119B54F9-D4CA-425C-AD75-B99C664BAD25}" dt="2024-04-21T16:31:21.556" v="668" actId="478"/>
          <ac:picMkLst>
            <pc:docMk/>
            <pc:sldMk cId="3928222293" sldId="308"/>
            <ac:picMk id="7" creationId="{272C5722-E1A0-4580-A98E-35105D6764EF}"/>
          </ac:picMkLst>
        </pc:picChg>
      </pc:sldChg>
      <pc:sldChg chg="modSp add mod">
        <pc:chgData name="Tran Anh Hoang" userId="d8b5fc29-d2f6-4b04-be2e-63ff6615767a" providerId="ADAL" clId="{119B54F9-D4CA-425C-AD75-B99C664BAD25}" dt="2024-04-21T16:33:09.017" v="724" actId="1076"/>
        <pc:sldMkLst>
          <pc:docMk/>
          <pc:sldMk cId="86342077" sldId="309"/>
        </pc:sldMkLst>
        <pc:spChg chg="mod">
          <ac:chgData name="Tran Anh Hoang" userId="d8b5fc29-d2f6-4b04-be2e-63ff6615767a" providerId="ADAL" clId="{119B54F9-D4CA-425C-AD75-B99C664BAD25}" dt="2024-04-21T16:33:09.017" v="724" actId="1076"/>
          <ac:spMkLst>
            <pc:docMk/>
            <pc:sldMk cId="86342077" sldId="309"/>
            <ac:spMk id="549" creationId="{00000000-0000-0000-0000-000000000000}"/>
          </ac:spMkLst>
        </pc:spChg>
        <pc:spChg chg="mod">
          <ac:chgData name="Tran Anh Hoang" userId="d8b5fc29-d2f6-4b04-be2e-63ff6615767a" providerId="ADAL" clId="{119B54F9-D4CA-425C-AD75-B99C664BAD25}" dt="2024-04-21T16:33:06.523" v="723" actId="1076"/>
          <ac:spMkLst>
            <pc:docMk/>
            <pc:sldMk cId="86342077" sldId="309"/>
            <ac:spMk id="550" creationId="{00000000-0000-0000-0000-000000000000}"/>
          </ac:spMkLst>
        </pc:spChg>
      </pc:sldChg>
      <pc:sldChg chg="addSp delSp add del mod">
        <pc:chgData name="Tran Anh Hoang" userId="d8b5fc29-d2f6-4b04-be2e-63ff6615767a" providerId="ADAL" clId="{119B54F9-D4CA-425C-AD75-B99C664BAD25}" dt="2024-04-21T16:52:10.248" v="840" actId="47"/>
        <pc:sldMkLst>
          <pc:docMk/>
          <pc:sldMk cId="1517419756" sldId="310"/>
        </pc:sldMkLst>
        <pc:spChg chg="add del">
          <ac:chgData name="Tran Anh Hoang" userId="d8b5fc29-d2f6-4b04-be2e-63ff6615767a" providerId="ADAL" clId="{119B54F9-D4CA-425C-AD75-B99C664BAD25}" dt="2024-04-21T16:52:08.811" v="839" actId="478"/>
          <ac:spMkLst>
            <pc:docMk/>
            <pc:sldMk cId="1517419756" sldId="310"/>
            <ac:spMk id="344" creationId="{00000000-0000-0000-0000-000000000000}"/>
          </ac:spMkLst>
        </pc:spChg>
      </pc:sldChg>
      <pc:sldChg chg="addSp delSp add del mod ord">
        <pc:chgData name="Tran Anh Hoang" userId="d8b5fc29-d2f6-4b04-be2e-63ff6615767a" providerId="ADAL" clId="{119B54F9-D4CA-425C-AD75-B99C664BAD25}" dt="2024-04-21T16:43:59.132" v="762"/>
        <pc:sldMkLst>
          <pc:docMk/>
          <pc:sldMk cId="3343238037" sldId="310"/>
        </pc:sldMkLst>
        <pc:spChg chg="add del">
          <ac:chgData name="Tran Anh Hoang" userId="d8b5fc29-d2f6-4b04-be2e-63ff6615767a" providerId="ADAL" clId="{119B54F9-D4CA-425C-AD75-B99C664BAD25}" dt="2024-04-21T16:43:06.186" v="754" actId="478"/>
          <ac:spMkLst>
            <pc:docMk/>
            <pc:sldMk cId="3343238037" sldId="310"/>
            <ac:spMk id="344" creationId="{00000000-0000-0000-0000-000000000000}"/>
          </ac:spMkLst>
        </pc:spChg>
      </pc:sldChg>
      <pc:sldMasterChg chg="addSldLayout delSldLayout modSldLayout">
        <pc:chgData name="Tran Anh Hoang" userId="d8b5fc29-d2f6-4b04-be2e-63ff6615767a" providerId="ADAL" clId="{119B54F9-D4CA-425C-AD75-B99C664BAD25}" dt="2024-04-21T16:50:25.349" v="794" actId="47"/>
        <pc:sldMasterMkLst>
          <pc:docMk/>
          <pc:sldMasterMk cId="0" sldId="2147483675"/>
        </pc:sldMasterMkLst>
        <pc:sldLayoutChg chg="del">
          <pc:chgData name="Tran Anh Hoang" userId="d8b5fc29-d2f6-4b04-be2e-63ff6615767a" providerId="ADAL" clId="{119B54F9-D4CA-425C-AD75-B99C664BAD25}" dt="2024-04-21T15:02:40.503" v="83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Tran Anh Hoang" userId="d8b5fc29-d2f6-4b04-be2e-63ff6615767a" providerId="ADAL" clId="{119B54F9-D4CA-425C-AD75-B99C664BAD25}" dt="2024-04-21T16:23:18.667" v="398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Tran Anh Hoang" userId="d8b5fc29-d2f6-4b04-be2e-63ff6615767a" providerId="ADAL" clId="{119B54F9-D4CA-425C-AD75-B99C664BAD25}" dt="2024-04-21T16:28:22.830" v="570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Tran Anh Hoang" userId="d8b5fc29-d2f6-4b04-be2e-63ff6615767a" providerId="ADAL" clId="{119B54F9-D4CA-425C-AD75-B99C664BAD25}" dt="2024-04-21T16:28:25.790" v="571" actId="47"/>
          <pc:sldLayoutMkLst>
            <pc:docMk/>
            <pc:sldMasterMk cId="0" sldId="2147483675"/>
            <pc:sldLayoutMk cId="0" sldId="2147483656"/>
          </pc:sldLayoutMkLst>
        </pc:sldLayoutChg>
        <pc:sldLayoutChg chg="add del">
          <pc:chgData name="Tran Anh Hoang" userId="d8b5fc29-d2f6-4b04-be2e-63ff6615767a" providerId="ADAL" clId="{119B54F9-D4CA-425C-AD75-B99C664BAD25}" dt="2024-04-21T16:44:17.316" v="775" actId="47"/>
          <pc:sldLayoutMkLst>
            <pc:docMk/>
            <pc:sldMasterMk cId="0" sldId="2147483675"/>
            <pc:sldLayoutMk cId="0" sldId="2147483657"/>
          </pc:sldLayoutMkLst>
        </pc:sldLayoutChg>
        <pc:sldLayoutChg chg="add del">
          <pc:chgData name="Tran Anh Hoang" userId="d8b5fc29-d2f6-4b04-be2e-63ff6615767a" providerId="ADAL" clId="{119B54F9-D4CA-425C-AD75-B99C664BAD25}" dt="2024-04-21T16:44:02.022" v="769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Tran Anh Hoang" userId="d8b5fc29-d2f6-4b04-be2e-63ff6615767a" providerId="ADAL" clId="{119B54F9-D4CA-425C-AD75-B99C664BAD25}" dt="2024-04-21T16:41:16.802" v="725" actId="47"/>
          <pc:sldLayoutMkLst>
            <pc:docMk/>
            <pc:sldMasterMk cId="0" sldId="2147483675"/>
            <pc:sldLayoutMk cId="0" sldId="2147483662"/>
          </pc:sldLayoutMkLst>
        </pc:sldLayoutChg>
        <pc:sldLayoutChg chg="add del">
          <pc:chgData name="Tran Anh Hoang" userId="d8b5fc29-d2f6-4b04-be2e-63ff6615767a" providerId="ADAL" clId="{119B54F9-D4CA-425C-AD75-B99C664BAD25}" dt="2024-04-21T16:44:18.587" v="776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Tran Anh Hoang" userId="d8b5fc29-d2f6-4b04-be2e-63ff6615767a" providerId="ADAL" clId="{119B54F9-D4CA-425C-AD75-B99C664BAD25}" dt="2024-04-21T16:41:19.832" v="726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Tran Anh Hoang" userId="d8b5fc29-d2f6-4b04-be2e-63ff6615767a" providerId="ADAL" clId="{119B54F9-D4CA-425C-AD75-B99C664BAD25}" dt="2024-04-21T16:41:20.783" v="727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Tran Anh Hoang" userId="d8b5fc29-d2f6-4b04-be2e-63ff6615767a" providerId="ADAL" clId="{119B54F9-D4CA-425C-AD75-B99C664BAD25}" dt="2024-04-21T16:23:21.865" v="399" actId="47"/>
          <pc:sldLayoutMkLst>
            <pc:docMk/>
            <pc:sldMasterMk cId="0" sldId="2147483675"/>
            <pc:sldLayoutMk cId="0" sldId="2147483666"/>
          </pc:sldLayoutMkLst>
        </pc:sldLayoutChg>
        <pc:sldLayoutChg chg="add del">
          <pc:chgData name="Tran Anh Hoang" userId="d8b5fc29-d2f6-4b04-be2e-63ff6615767a" providerId="ADAL" clId="{119B54F9-D4CA-425C-AD75-B99C664BAD25}" dt="2024-04-21T16:44:16.100" v="774" actId="47"/>
          <pc:sldLayoutMkLst>
            <pc:docMk/>
            <pc:sldMasterMk cId="0" sldId="2147483675"/>
            <pc:sldLayoutMk cId="0" sldId="2147483668"/>
          </pc:sldLayoutMkLst>
        </pc:sldLayoutChg>
        <pc:sldLayoutChg chg="add del">
          <pc:chgData name="Tran Anh Hoang" userId="d8b5fc29-d2f6-4b04-be2e-63ff6615767a" providerId="ADAL" clId="{119B54F9-D4CA-425C-AD75-B99C664BAD25}" dt="2024-04-21T16:50:25.349" v="794" actId="47"/>
          <pc:sldLayoutMkLst>
            <pc:docMk/>
            <pc:sldMasterMk cId="0" sldId="2147483675"/>
            <pc:sldLayoutMk cId="0" sldId="2147483669"/>
          </pc:sldLayoutMkLst>
        </pc:sldLayoutChg>
        <pc:sldLayoutChg chg="addSp delSp modSp mod">
          <pc:chgData name="Tran Anh Hoang" userId="d8b5fc29-d2f6-4b04-be2e-63ff6615767a" providerId="ADAL" clId="{119B54F9-D4CA-425C-AD75-B99C664BAD25}" dt="2024-04-21T16:50:20.552" v="793" actId="478"/>
          <pc:sldLayoutMkLst>
            <pc:docMk/>
            <pc:sldMasterMk cId="0" sldId="2147483675"/>
            <pc:sldLayoutMk cId="0" sldId="2147483670"/>
          </pc:sldLayoutMkLst>
          <pc:spChg chg="add del mod">
            <ac:chgData name="Tran Anh Hoang" userId="d8b5fc29-d2f6-4b04-be2e-63ff6615767a" providerId="ADAL" clId="{119B54F9-D4CA-425C-AD75-B99C664BAD25}" dt="2024-04-21T16:50:20.552" v="793" actId="478"/>
            <ac:spMkLst>
              <pc:docMk/>
              <pc:sldMasterMk cId="0" sldId="2147483675"/>
              <pc:sldLayoutMk cId="0" sldId="2147483670"/>
              <ac:spMk id="216" creationId="{00000000-0000-0000-0000-000000000000}"/>
            </ac:spMkLst>
          </pc:spChg>
        </pc:sldLayoutChg>
      </pc:sldMasterChg>
      <pc:sldMasterChg chg="del delSldLayout">
        <pc:chgData name="Tran Anh Hoang" userId="d8b5fc29-d2f6-4b04-be2e-63ff6615767a" providerId="ADAL" clId="{119B54F9-D4CA-425C-AD75-B99C664BAD25}" dt="2024-04-21T16:50:45.434" v="813" actId="47"/>
        <pc:sldMasterMkLst>
          <pc:docMk/>
          <pc:sldMasterMk cId="0" sldId="2147483676"/>
        </pc:sldMasterMkLst>
        <pc:sldLayoutChg chg="del">
          <pc:chgData name="Tran Anh Hoang" userId="d8b5fc29-d2f6-4b04-be2e-63ff6615767a" providerId="ADAL" clId="{119B54F9-D4CA-425C-AD75-B99C664BAD25}" dt="2024-04-21T16:50:45.434" v="813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Tran Anh Hoang" userId="d8b5fc29-d2f6-4b04-be2e-63ff6615767a" providerId="ADAL" clId="{119B54F9-D4CA-425C-AD75-B99C664BAD25}" dt="2024-04-21T16:50:44.199" v="810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Salma Alkhaiyal" userId="S::sa9317al@fhe-ad.fh-erfurt.de::3440aa46-3342-436d-9fa6-83a4a2e974f9" providerId="AD" clId="Web-{89E59B36-149A-E2EE-2E90-B7DB40689126}"/>
    <pc:docChg chg="modSld">
      <pc:chgData name="Salma Alkhaiyal" userId="S::sa9317al@fhe-ad.fh-erfurt.de::3440aa46-3342-436d-9fa6-83a4a2e974f9" providerId="AD" clId="Web-{89E59B36-149A-E2EE-2E90-B7DB40689126}" dt="2024-07-08T06:09:55.601" v="1" actId="1076"/>
      <pc:docMkLst>
        <pc:docMk/>
      </pc:docMkLst>
      <pc:sldChg chg="modSp">
        <pc:chgData name="Salma Alkhaiyal" userId="S::sa9317al@fhe-ad.fh-erfurt.de::3440aa46-3342-436d-9fa6-83a4a2e974f9" providerId="AD" clId="Web-{89E59B36-149A-E2EE-2E90-B7DB40689126}" dt="2024-07-08T06:09:55.601" v="1" actId="1076"/>
        <pc:sldMkLst>
          <pc:docMk/>
          <pc:sldMk cId="3982297078" sldId="345"/>
        </pc:sldMkLst>
        <pc:picChg chg="mod">
          <ac:chgData name="Salma Alkhaiyal" userId="S::sa9317al@fhe-ad.fh-erfurt.de::3440aa46-3342-436d-9fa6-83a4a2e974f9" providerId="AD" clId="Web-{89E59B36-149A-E2EE-2E90-B7DB40689126}" dt="2024-07-08T06:09:55.601" v="1" actId="1076"/>
          <ac:picMkLst>
            <pc:docMk/>
            <pc:sldMk cId="3982297078" sldId="345"/>
            <ac:picMk id="2" creationId="{5881AC8A-214E-B239-25BA-7EAF9C7B01AA}"/>
          </ac:picMkLst>
        </pc:picChg>
      </pc:sldChg>
    </pc:docChg>
  </pc:docChgLst>
  <pc:docChgLst>
    <pc:chgData name="Milena Neumann" userId="S::mi3512ne@fhe-ad.fh-erfurt.de::8353b9bc-d285-4d90-ad23-13c89f4b2f90" providerId="AD" clId="Web-{66F25845-D3DE-EFCB-60D4-A9CE063C6F0C}"/>
    <pc:docChg chg="mod">
      <pc:chgData name="Milena Neumann" userId="S::mi3512ne@fhe-ad.fh-erfurt.de::8353b9bc-d285-4d90-ad23-13c89f4b2f90" providerId="AD" clId="Web-{66F25845-D3DE-EFCB-60D4-A9CE063C6F0C}" dt="2024-07-21T13:25:58.847" v="1"/>
      <pc:docMkLst>
        <pc:docMk/>
      </pc:docMkLst>
      <pc:sldChg chg="addCm">
        <pc:chgData name="Milena Neumann" userId="S::mi3512ne@fhe-ad.fh-erfurt.de::8353b9bc-d285-4d90-ad23-13c89f4b2f90" providerId="AD" clId="Web-{66F25845-D3DE-EFCB-60D4-A9CE063C6F0C}" dt="2024-07-21T13:25:58.847" v="1"/>
        <pc:sldMkLst>
          <pc:docMk/>
          <pc:sldMk cId="692661981" sldId="35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lena Neumann" userId="S::mi3512ne@fhe-ad.fh-erfurt.de::8353b9bc-d285-4d90-ad23-13c89f4b2f90" providerId="AD" clId="Web-{66F25845-D3DE-EFCB-60D4-A9CE063C6F0C}" dt="2024-07-21T13:25:58.847" v="1"/>
              <pc2:cmMkLst xmlns:pc2="http://schemas.microsoft.com/office/powerpoint/2019/9/main/command">
                <pc:docMk/>
                <pc:sldMk cId="692661981" sldId="353"/>
                <pc2:cmMk id="{31C19C0E-A734-410A-AD1D-E3A3DCCD30AA}"/>
              </pc2:cmMkLst>
            </pc226:cmChg>
          </p:ext>
        </pc:extLst>
      </pc:sldChg>
    </pc:docChg>
  </pc:docChgLst>
  <pc:docChgLst>
    <pc:chgData name="Salma Alkhaiyal" userId="S::sa9317al@fhe-ad.fh-erfurt.de::3440aa46-3342-436d-9fa6-83a4a2e974f9" providerId="AD" clId="Web-{DA3817F1-B398-0BA3-32E6-6DE8E0CCB323}"/>
    <pc:docChg chg="modSld">
      <pc:chgData name="Salma Alkhaiyal" userId="S::sa9317al@fhe-ad.fh-erfurt.de::3440aa46-3342-436d-9fa6-83a4a2e974f9" providerId="AD" clId="Web-{DA3817F1-B398-0BA3-32E6-6DE8E0CCB323}" dt="2024-04-21T19:16:43.099" v="11" actId="20577"/>
      <pc:docMkLst>
        <pc:docMk/>
      </pc:docMkLst>
      <pc:sldChg chg="modSp">
        <pc:chgData name="Salma Alkhaiyal" userId="S::sa9317al@fhe-ad.fh-erfurt.de::3440aa46-3342-436d-9fa6-83a4a2e974f9" providerId="AD" clId="Web-{DA3817F1-B398-0BA3-32E6-6DE8E0CCB323}" dt="2024-04-21T19:16:43.099" v="11" actId="20577"/>
        <pc:sldMkLst>
          <pc:docMk/>
          <pc:sldMk cId="983584130" sldId="313"/>
        </pc:sldMkLst>
        <pc:spChg chg="mod">
          <ac:chgData name="Salma Alkhaiyal" userId="S::sa9317al@fhe-ad.fh-erfurt.de::3440aa46-3342-436d-9fa6-83a4a2e974f9" providerId="AD" clId="Web-{DA3817F1-B398-0BA3-32E6-6DE8E0CCB323}" dt="2024-04-21T19:16:43.099" v="11" actId="20577"/>
          <ac:spMkLst>
            <pc:docMk/>
            <pc:sldMk cId="983584130" sldId="313"/>
            <ac:spMk id="302" creationId="{00000000-0000-0000-0000-000000000000}"/>
          </ac:spMkLst>
        </pc:spChg>
      </pc:sldChg>
    </pc:docChg>
  </pc:docChgLst>
  <pc:docChgLst>
    <pc:chgData name="Tran Anh Hoang" userId="d8b5fc29-d2f6-4b04-be2e-63ff6615767a" providerId="ADAL" clId="{E907313F-6940-415F-BA73-53FA566BD41F}"/>
    <pc:docChg chg="undo custSel addSld delSld modSld">
      <pc:chgData name="Tran Anh Hoang" userId="d8b5fc29-d2f6-4b04-be2e-63ff6615767a" providerId="ADAL" clId="{E907313F-6940-415F-BA73-53FA566BD41F}" dt="2024-08-25T11:49:09.459" v="329" actId="1076"/>
      <pc:docMkLst>
        <pc:docMk/>
      </pc:docMkLst>
      <pc:sldChg chg="del">
        <pc:chgData name="Tran Anh Hoang" userId="d8b5fc29-d2f6-4b04-be2e-63ff6615767a" providerId="ADAL" clId="{E907313F-6940-415F-BA73-53FA566BD41F}" dt="2024-07-05T09:27:57.618" v="40" actId="47"/>
        <pc:sldMkLst>
          <pc:docMk/>
          <pc:sldMk cId="0" sldId="259"/>
        </pc:sldMkLst>
      </pc:sldChg>
      <pc:sldChg chg="del">
        <pc:chgData name="Tran Anh Hoang" userId="d8b5fc29-d2f6-4b04-be2e-63ff6615767a" providerId="ADAL" clId="{E907313F-6940-415F-BA73-53FA566BD41F}" dt="2024-07-05T09:29:54.555" v="66" actId="47"/>
        <pc:sldMkLst>
          <pc:docMk/>
          <pc:sldMk cId="0" sldId="260"/>
        </pc:sldMkLst>
      </pc:sldChg>
      <pc:sldChg chg="modSp mod">
        <pc:chgData name="Tran Anh Hoang" userId="d8b5fc29-d2f6-4b04-be2e-63ff6615767a" providerId="ADAL" clId="{E907313F-6940-415F-BA73-53FA566BD41F}" dt="2024-07-05T09:27:39.844" v="32"/>
        <pc:sldMkLst>
          <pc:docMk/>
          <pc:sldMk cId="3016801374" sldId="297"/>
        </pc:sldMkLst>
        <pc:spChg chg="mod">
          <ac:chgData name="Tran Anh Hoang" userId="d8b5fc29-d2f6-4b04-be2e-63ff6615767a" providerId="ADAL" clId="{E907313F-6940-415F-BA73-53FA566BD41F}" dt="2024-07-05T09:27:39.844" v="32"/>
          <ac:spMkLst>
            <pc:docMk/>
            <pc:sldMk cId="3016801374" sldId="297"/>
            <ac:spMk id="242" creationId="{00000000-0000-0000-0000-000000000000}"/>
          </ac:spMkLst>
        </pc:spChg>
      </pc:sldChg>
      <pc:sldChg chg="del">
        <pc:chgData name="Tran Anh Hoang" userId="d8b5fc29-d2f6-4b04-be2e-63ff6615767a" providerId="ADAL" clId="{E907313F-6940-415F-BA73-53FA566BD41F}" dt="2024-07-05T09:23:29.005" v="15" actId="47"/>
        <pc:sldMkLst>
          <pc:docMk/>
          <pc:sldMk cId="2608742047" sldId="298"/>
        </pc:sldMkLst>
      </pc:sldChg>
      <pc:sldChg chg="modSp mod">
        <pc:chgData name="Tran Anh Hoang" userId="d8b5fc29-d2f6-4b04-be2e-63ff6615767a" providerId="ADAL" clId="{E907313F-6940-415F-BA73-53FA566BD41F}" dt="2024-07-05T09:27:31.128" v="31" actId="20577"/>
        <pc:sldMkLst>
          <pc:docMk/>
          <pc:sldMk cId="3603169896" sldId="299"/>
        </pc:sldMkLst>
        <pc:spChg chg="mod">
          <ac:chgData name="Tran Anh Hoang" userId="d8b5fc29-d2f6-4b04-be2e-63ff6615767a" providerId="ADAL" clId="{E907313F-6940-415F-BA73-53FA566BD41F}" dt="2024-07-05T09:27:31.128" v="31" actId="20577"/>
          <ac:spMkLst>
            <pc:docMk/>
            <pc:sldMk cId="3603169896" sldId="299"/>
            <ac:spMk id="25" creationId="{94F04ED8-23B1-4B43-B7B2-128D95056CA8}"/>
          </ac:spMkLst>
        </pc:spChg>
        <pc:spChg chg="mod">
          <ac:chgData name="Tran Anh Hoang" userId="d8b5fc29-d2f6-4b04-be2e-63ff6615767a" providerId="ADAL" clId="{E907313F-6940-415F-BA73-53FA566BD41F}" dt="2024-07-05T09:27:26.661" v="24" actId="20577"/>
          <ac:spMkLst>
            <pc:docMk/>
            <pc:sldMk cId="3603169896" sldId="299"/>
            <ac:spMk id="242" creationId="{00000000-0000-0000-0000-000000000000}"/>
          </ac:spMkLst>
        </pc:spChg>
      </pc:sldChg>
      <pc:sldChg chg="modSp del mod">
        <pc:chgData name="Tran Anh Hoang" userId="d8b5fc29-d2f6-4b04-be2e-63ff6615767a" providerId="ADAL" clId="{E907313F-6940-415F-BA73-53FA566BD41F}" dt="2024-07-05T09:29:49.205" v="65" actId="47"/>
        <pc:sldMkLst>
          <pc:docMk/>
          <pc:sldMk cId="3465309176" sldId="300"/>
        </pc:sldMkLst>
        <pc:spChg chg="mod">
          <ac:chgData name="Tran Anh Hoang" userId="d8b5fc29-d2f6-4b04-be2e-63ff6615767a" providerId="ADAL" clId="{E907313F-6940-415F-BA73-53FA566BD41F}" dt="2024-07-05T09:28:17.661" v="48" actId="20577"/>
          <ac:spMkLst>
            <pc:docMk/>
            <pc:sldMk cId="3465309176" sldId="300"/>
            <ac:spMk id="25" creationId="{94F04ED8-23B1-4B43-B7B2-128D95056CA8}"/>
          </ac:spMkLst>
        </pc:spChg>
        <pc:spChg chg="mod">
          <ac:chgData name="Tran Anh Hoang" userId="d8b5fc29-d2f6-4b04-be2e-63ff6615767a" providerId="ADAL" clId="{E907313F-6940-415F-BA73-53FA566BD41F}" dt="2024-07-05T09:28:15.490" v="41"/>
          <ac:spMkLst>
            <pc:docMk/>
            <pc:sldMk cId="3465309176" sldId="300"/>
            <ac:spMk id="242" creationId="{00000000-0000-0000-0000-000000000000}"/>
          </ac:spMkLst>
        </pc:spChg>
      </pc:sldChg>
      <pc:sldChg chg="modSp mod">
        <pc:chgData name="Tran Anh Hoang" userId="d8b5fc29-d2f6-4b04-be2e-63ff6615767a" providerId="ADAL" clId="{E907313F-6940-415F-BA73-53FA566BD41F}" dt="2024-07-05T09:28:23.221" v="56" actId="20577"/>
        <pc:sldMkLst>
          <pc:docMk/>
          <pc:sldMk cId="3386345310" sldId="301"/>
        </pc:sldMkLst>
        <pc:spChg chg="mod">
          <ac:chgData name="Tran Anh Hoang" userId="d8b5fc29-d2f6-4b04-be2e-63ff6615767a" providerId="ADAL" clId="{E907313F-6940-415F-BA73-53FA566BD41F}" dt="2024-07-05T09:28:23.221" v="56" actId="20577"/>
          <ac:spMkLst>
            <pc:docMk/>
            <pc:sldMk cId="3386345310" sldId="301"/>
            <ac:spMk id="25" creationId="{94F04ED8-23B1-4B43-B7B2-128D95056CA8}"/>
          </ac:spMkLst>
        </pc:spChg>
        <pc:spChg chg="mod">
          <ac:chgData name="Tran Anh Hoang" userId="d8b5fc29-d2f6-4b04-be2e-63ff6615767a" providerId="ADAL" clId="{E907313F-6940-415F-BA73-53FA566BD41F}" dt="2024-07-05T09:23:36.745" v="16"/>
          <ac:spMkLst>
            <pc:docMk/>
            <pc:sldMk cId="3386345310" sldId="301"/>
            <ac:spMk id="28" creationId="{DDA791A7-E7F3-46F4-93D8-D9CEEC69425C}"/>
          </ac:spMkLst>
        </pc:spChg>
        <pc:spChg chg="mod">
          <ac:chgData name="Tran Anh Hoang" userId="d8b5fc29-d2f6-4b04-be2e-63ff6615767a" providerId="ADAL" clId="{E907313F-6940-415F-BA73-53FA566BD41F}" dt="2024-07-05T09:28:20.669" v="49"/>
          <ac:spMkLst>
            <pc:docMk/>
            <pc:sldMk cId="3386345310" sldId="301"/>
            <ac:spMk id="242" creationId="{00000000-0000-0000-0000-000000000000}"/>
          </ac:spMkLst>
        </pc:spChg>
      </pc:sldChg>
      <pc:sldChg chg="del">
        <pc:chgData name="Tran Anh Hoang" userId="d8b5fc29-d2f6-4b04-be2e-63ff6615767a" providerId="ADAL" clId="{E907313F-6940-415F-BA73-53FA566BD41F}" dt="2024-07-05T09:27:57.220" v="39" actId="47"/>
        <pc:sldMkLst>
          <pc:docMk/>
          <pc:sldMk cId="2561975181" sldId="302"/>
        </pc:sldMkLst>
      </pc:sldChg>
      <pc:sldChg chg="del">
        <pc:chgData name="Tran Anh Hoang" userId="d8b5fc29-d2f6-4b04-be2e-63ff6615767a" providerId="ADAL" clId="{E907313F-6940-415F-BA73-53FA566BD41F}" dt="2024-07-05T09:29:54.998" v="67" actId="47"/>
        <pc:sldMkLst>
          <pc:docMk/>
          <pc:sldMk cId="962499487" sldId="303"/>
        </pc:sldMkLst>
      </pc:sldChg>
      <pc:sldChg chg="modSp mod">
        <pc:chgData name="Tran Anh Hoang" userId="d8b5fc29-d2f6-4b04-be2e-63ff6615767a" providerId="ADAL" clId="{E907313F-6940-415F-BA73-53FA566BD41F}" dt="2024-07-05T09:27:49.966" v="35"/>
        <pc:sldMkLst>
          <pc:docMk/>
          <pc:sldMk cId="2949344655" sldId="307"/>
        </pc:sldMkLst>
        <pc:spChg chg="mod">
          <ac:chgData name="Tran Anh Hoang" userId="d8b5fc29-d2f6-4b04-be2e-63ff6615767a" providerId="ADAL" clId="{E907313F-6940-415F-BA73-53FA566BD41F}" dt="2024-07-05T09:27:49.966" v="35"/>
          <ac:spMkLst>
            <pc:docMk/>
            <pc:sldMk cId="2949344655" sldId="307"/>
            <ac:spMk id="549" creationId="{00000000-0000-0000-0000-000000000000}"/>
          </ac:spMkLst>
        </pc:spChg>
      </pc:sldChg>
      <pc:sldChg chg="modSp mod">
        <pc:chgData name="Tran Anh Hoang" userId="d8b5fc29-d2f6-4b04-be2e-63ff6615767a" providerId="ADAL" clId="{E907313F-6940-415F-BA73-53FA566BD41F}" dt="2024-07-05T09:29:09.048" v="57"/>
        <pc:sldMkLst>
          <pc:docMk/>
          <pc:sldMk cId="3928222293" sldId="308"/>
        </pc:sldMkLst>
        <pc:spChg chg="mod">
          <ac:chgData name="Tran Anh Hoang" userId="d8b5fc29-d2f6-4b04-be2e-63ff6615767a" providerId="ADAL" clId="{E907313F-6940-415F-BA73-53FA566BD41F}" dt="2024-07-05T09:29:09.048" v="57"/>
          <ac:spMkLst>
            <pc:docMk/>
            <pc:sldMk cId="3928222293" sldId="308"/>
            <ac:spMk id="549" creationId="{00000000-0000-0000-0000-000000000000}"/>
          </ac:spMkLst>
        </pc:spChg>
      </pc:sldChg>
      <pc:sldChg chg="del">
        <pc:chgData name="Tran Anh Hoang" userId="d8b5fc29-d2f6-4b04-be2e-63ff6615767a" providerId="ADAL" clId="{E907313F-6940-415F-BA73-53FA566BD41F}" dt="2024-07-05T09:29:29.484" v="60" actId="47"/>
        <pc:sldMkLst>
          <pc:docMk/>
          <pc:sldMk cId="3194285608" sldId="310"/>
        </pc:sldMkLst>
      </pc:sldChg>
      <pc:sldChg chg="del">
        <pc:chgData name="Tran Anh Hoang" userId="d8b5fc29-d2f6-4b04-be2e-63ff6615767a" providerId="ADAL" clId="{E907313F-6940-415F-BA73-53FA566BD41F}" dt="2024-07-05T09:29:31.855" v="61" actId="47"/>
        <pc:sldMkLst>
          <pc:docMk/>
          <pc:sldMk cId="2505281380" sldId="311"/>
        </pc:sldMkLst>
      </pc:sldChg>
      <pc:sldChg chg="del">
        <pc:chgData name="Tran Anh Hoang" userId="d8b5fc29-d2f6-4b04-be2e-63ff6615767a" providerId="ADAL" clId="{E907313F-6940-415F-BA73-53FA566BD41F}" dt="2024-07-05T09:27:56.811" v="38" actId="47"/>
        <pc:sldMkLst>
          <pc:docMk/>
          <pc:sldMk cId="1617035089" sldId="312"/>
        </pc:sldMkLst>
      </pc:sldChg>
      <pc:sldChg chg="del">
        <pc:chgData name="Tran Anh Hoang" userId="d8b5fc29-d2f6-4b04-be2e-63ff6615767a" providerId="ADAL" clId="{E907313F-6940-415F-BA73-53FA566BD41F}" dt="2024-07-05T09:27:56.240" v="37" actId="47"/>
        <pc:sldMkLst>
          <pc:docMk/>
          <pc:sldMk cId="983584130" sldId="313"/>
        </pc:sldMkLst>
      </pc:sldChg>
      <pc:sldChg chg="del">
        <pc:chgData name="Tran Anh Hoang" userId="d8b5fc29-d2f6-4b04-be2e-63ff6615767a" providerId="ADAL" clId="{E907313F-6940-415F-BA73-53FA566BD41F}" dt="2024-07-05T09:27:55.545" v="36" actId="47"/>
        <pc:sldMkLst>
          <pc:docMk/>
          <pc:sldMk cId="1360600335" sldId="314"/>
        </pc:sldMkLst>
      </pc:sldChg>
      <pc:sldChg chg="modSp mod">
        <pc:chgData name="Tran Anh Hoang" userId="d8b5fc29-d2f6-4b04-be2e-63ff6615767a" providerId="ADAL" clId="{E907313F-6940-415F-BA73-53FA566BD41F}" dt="2024-07-05T09:29:16.083" v="59" actId="20577"/>
        <pc:sldMkLst>
          <pc:docMk/>
          <pc:sldMk cId="3596034651" sldId="315"/>
        </pc:sldMkLst>
        <pc:spChg chg="mod">
          <ac:chgData name="Tran Anh Hoang" userId="d8b5fc29-d2f6-4b04-be2e-63ff6615767a" providerId="ADAL" clId="{E907313F-6940-415F-BA73-53FA566BD41F}" dt="2024-07-05T09:29:16.083" v="59" actId="20577"/>
          <ac:spMkLst>
            <pc:docMk/>
            <pc:sldMk cId="3596034651" sldId="315"/>
            <ac:spMk id="550" creationId="{00000000-0000-0000-0000-000000000000}"/>
          </ac:spMkLst>
        </pc:spChg>
      </pc:sldChg>
      <pc:sldChg chg="delSp modSp add mod">
        <pc:chgData name="Tran Anh Hoang" userId="d8b5fc29-d2f6-4b04-be2e-63ff6615767a" providerId="ADAL" clId="{E907313F-6940-415F-BA73-53FA566BD41F}" dt="2024-07-07T17:40:57.399" v="322" actId="20577"/>
        <pc:sldMkLst>
          <pc:docMk/>
          <pc:sldMk cId="27765368" sldId="316"/>
        </pc:sldMkLst>
        <pc:spChg chg="mod">
          <ac:chgData name="Tran Anh Hoang" userId="d8b5fc29-d2f6-4b04-be2e-63ff6615767a" providerId="ADAL" clId="{E907313F-6940-415F-BA73-53FA566BD41F}" dt="2024-07-07T17:40:57.399" v="322" actId="20577"/>
          <ac:spMkLst>
            <pc:docMk/>
            <pc:sldMk cId="27765368" sldId="316"/>
            <ac:spMk id="2328" creationId="{00000000-0000-0000-0000-000000000000}"/>
          </ac:spMkLst>
        </pc:spChg>
        <pc:picChg chg="del">
          <ac:chgData name="Tran Anh Hoang" userId="d8b5fc29-d2f6-4b04-be2e-63ff6615767a" providerId="ADAL" clId="{E907313F-6940-415F-BA73-53FA566BD41F}" dt="2024-07-07T17:36:39.553" v="69" actId="478"/>
          <ac:picMkLst>
            <pc:docMk/>
            <pc:sldMk cId="27765368" sldId="316"/>
            <ac:picMk id="3" creationId="{4E560F55-CAB9-439D-AED6-53BDE68F9724}"/>
          </ac:picMkLst>
        </pc:picChg>
      </pc:sldChg>
      <pc:sldChg chg="del">
        <pc:chgData name="Tran Anh Hoang" userId="d8b5fc29-d2f6-4b04-be2e-63ff6615767a" providerId="ADAL" clId="{E907313F-6940-415F-BA73-53FA566BD41F}" dt="2024-07-05T09:29:32.803" v="62" actId="47"/>
        <pc:sldMkLst>
          <pc:docMk/>
          <pc:sldMk cId="2287158385" sldId="316"/>
        </pc:sldMkLst>
      </pc:sldChg>
      <pc:sldChg chg="del">
        <pc:chgData name="Tran Anh Hoang" userId="d8b5fc29-d2f6-4b04-be2e-63ff6615767a" providerId="ADAL" clId="{E907313F-6940-415F-BA73-53FA566BD41F}" dt="2024-07-05T09:29:33.264" v="63" actId="47"/>
        <pc:sldMkLst>
          <pc:docMk/>
          <pc:sldMk cId="139873622" sldId="317"/>
        </pc:sldMkLst>
      </pc:sldChg>
      <pc:sldChg chg="del">
        <pc:chgData name="Tran Anh Hoang" userId="d8b5fc29-d2f6-4b04-be2e-63ff6615767a" providerId="ADAL" clId="{E907313F-6940-415F-BA73-53FA566BD41F}" dt="2024-07-05T09:29:37.954" v="64" actId="47"/>
        <pc:sldMkLst>
          <pc:docMk/>
          <pc:sldMk cId="3769088544" sldId="318"/>
        </pc:sldMkLst>
      </pc:sldChg>
      <pc:sldChg chg="modSp mod">
        <pc:chgData name="Tran Anh Hoang" userId="d8b5fc29-d2f6-4b04-be2e-63ff6615767a" providerId="ADAL" clId="{E907313F-6940-415F-BA73-53FA566BD41F}" dt="2024-08-25T11:42:32.666" v="323" actId="1076"/>
        <pc:sldMkLst>
          <pc:docMk/>
          <pc:sldMk cId="458557487" sldId="338"/>
        </pc:sldMkLst>
        <pc:picChg chg="mod">
          <ac:chgData name="Tran Anh Hoang" userId="d8b5fc29-d2f6-4b04-be2e-63ff6615767a" providerId="ADAL" clId="{E907313F-6940-415F-BA73-53FA566BD41F}" dt="2024-08-25T11:42:32.666" v="323" actId="1076"/>
          <ac:picMkLst>
            <pc:docMk/>
            <pc:sldMk cId="458557487" sldId="338"/>
            <ac:picMk id="5" creationId="{940F6798-18AA-19CE-FC36-673B6C143DE9}"/>
          </ac:picMkLst>
        </pc:picChg>
        <pc:picChg chg="mod">
          <ac:chgData name="Tran Anh Hoang" userId="d8b5fc29-d2f6-4b04-be2e-63ff6615767a" providerId="ADAL" clId="{E907313F-6940-415F-BA73-53FA566BD41F}" dt="2024-08-25T11:42:32.666" v="323" actId="1076"/>
          <ac:picMkLst>
            <pc:docMk/>
            <pc:sldMk cId="458557487" sldId="338"/>
            <ac:picMk id="7" creationId="{A0BDB958-9201-0A1D-B7AB-CEBF325B7167}"/>
          </ac:picMkLst>
        </pc:picChg>
      </pc:sldChg>
      <pc:sldChg chg="modSp mod">
        <pc:chgData name="Tran Anh Hoang" userId="d8b5fc29-d2f6-4b04-be2e-63ff6615767a" providerId="ADAL" clId="{E907313F-6940-415F-BA73-53FA566BD41F}" dt="2024-08-25T11:49:09.459" v="329" actId="1076"/>
        <pc:sldMkLst>
          <pc:docMk/>
          <pc:sldMk cId="692661981" sldId="353"/>
        </pc:sldMkLst>
        <pc:spChg chg="mod">
          <ac:chgData name="Tran Anh Hoang" userId="d8b5fc29-d2f6-4b04-be2e-63ff6615767a" providerId="ADAL" clId="{E907313F-6940-415F-BA73-53FA566BD41F}" dt="2024-08-25T11:47:55.793" v="325" actId="20578"/>
          <ac:spMkLst>
            <pc:docMk/>
            <pc:sldMk cId="692661981" sldId="353"/>
            <ac:spMk id="7" creationId="{F9E98E90-BA11-A0D6-C402-CF9A15F04E38}"/>
          </ac:spMkLst>
        </pc:spChg>
        <pc:spChg chg="mod">
          <ac:chgData name="Tran Anh Hoang" userId="d8b5fc29-d2f6-4b04-be2e-63ff6615767a" providerId="ADAL" clId="{E907313F-6940-415F-BA73-53FA566BD41F}" dt="2024-08-25T11:49:09.459" v="329" actId="1076"/>
          <ac:spMkLst>
            <pc:docMk/>
            <pc:sldMk cId="692661981" sldId="353"/>
            <ac:spMk id="8" creationId="{CB4ACA70-B7AD-4E0B-0DC5-F3791CCBF7DC}"/>
          </ac:spMkLst>
        </pc:spChg>
      </pc:sldChg>
      <pc:sldMasterChg chg="delSldLayout">
        <pc:chgData name="Tran Anh Hoang" userId="d8b5fc29-d2f6-4b04-be2e-63ff6615767a" providerId="ADAL" clId="{E907313F-6940-415F-BA73-53FA566BD41F}" dt="2024-07-05T09:29:37.954" v="64" actId="47"/>
        <pc:sldMasterMkLst>
          <pc:docMk/>
          <pc:sldMasterMk cId="0" sldId="2147483675"/>
        </pc:sldMasterMkLst>
        <pc:sldLayoutChg chg="del">
          <pc:chgData name="Tran Anh Hoang" userId="d8b5fc29-d2f6-4b04-be2e-63ff6615767a" providerId="ADAL" clId="{E907313F-6940-415F-BA73-53FA566BD41F}" dt="2024-07-05T09:27:57.618" v="40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Tran Anh Hoang" userId="d8b5fc29-d2f6-4b04-be2e-63ff6615767a" providerId="ADAL" clId="{E907313F-6940-415F-BA73-53FA566BD41F}" dt="2024-07-05T09:29:37.954" v="64" actId="47"/>
          <pc:sldLayoutMkLst>
            <pc:docMk/>
            <pc:sldMasterMk cId="0" sldId="2147483675"/>
            <pc:sldLayoutMk cId="0" sldId="2147483667"/>
          </pc:sldLayoutMkLst>
        </pc:sldLayoutChg>
      </pc:sldMasterChg>
    </pc:docChg>
  </pc:docChgLst>
  <pc:docChgLst>
    <pc:chgData name="Tran Anh Hoang" userId="d8b5fc29-d2f6-4b04-be2e-63ff6615767a" providerId="ADAL" clId="{CD61DF37-F8B7-4527-BC95-7EFE43E702B4}"/>
    <pc:docChg chg="undo custSel addSld delSld modSld sldOrd">
      <pc:chgData name="Tran Anh Hoang" userId="d8b5fc29-d2f6-4b04-be2e-63ff6615767a" providerId="ADAL" clId="{CD61DF37-F8B7-4527-BC95-7EFE43E702B4}" dt="2024-07-08T08:02:27.912" v="1549" actId="47"/>
      <pc:docMkLst>
        <pc:docMk/>
      </pc:docMkLst>
      <pc:sldChg chg="addSp delSp modSp mod">
        <pc:chgData name="Tran Anh Hoang" userId="d8b5fc29-d2f6-4b04-be2e-63ff6615767a" providerId="ADAL" clId="{CD61DF37-F8B7-4527-BC95-7EFE43E702B4}" dt="2024-07-07T22:29:23.654" v="1047" actId="1076"/>
        <pc:sldMkLst>
          <pc:docMk/>
          <pc:sldMk cId="0" sldId="268"/>
        </pc:sldMkLst>
        <pc:picChg chg="add mod">
          <ac:chgData name="Tran Anh Hoang" userId="d8b5fc29-d2f6-4b04-be2e-63ff6615767a" providerId="ADAL" clId="{CD61DF37-F8B7-4527-BC95-7EFE43E702B4}" dt="2024-07-07T22:28:02.794" v="1030" actId="1076"/>
          <ac:picMkLst>
            <pc:docMk/>
            <pc:sldMk cId="0" sldId="268"/>
            <ac:picMk id="3" creationId="{273C29A9-0EAE-A8A1-9E72-1E9F1D1EC9AF}"/>
          </ac:picMkLst>
        </pc:picChg>
        <pc:picChg chg="add del mod">
          <ac:chgData name="Tran Anh Hoang" userId="d8b5fc29-d2f6-4b04-be2e-63ff6615767a" providerId="ADAL" clId="{CD61DF37-F8B7-4527-BC95-7EFE43E702B4}" dt="2024-07-07T22:28:20.269" v="1033" actId="478"/>
          <ac:picMkLst>
            <pc:docMk/>
            <pc:sldMk cId="0" sldId="268"/>
            <ac:picMk id="4" creationId="{DFE4E874-E3C5-6433-7231-4141121A98FA}"/>
          </ac:picMkLst>
        </pc:picChg>
        <pc:picChg chg="add mod">
          <ac:chgData name="Tran Anh Hoang" userId="d8b5fc29-d2f6-4b04-be2e-63ff6615767a" providerId="ADAL" clId="{CD61DF37-F8B7-4527-BC95-7EFE43E702B4}" dt="2024-07-07T22:29:20.630" v="1046" actId="1076"/>
          <ac:picMkLst>
            <pc:docMk/>
            <pc:sldMk cId="0" sldId="268"/>
            <ac:picMk id="6" creationId="{2101FB9B-4E03-5516-C704-4E64236CDAEF}"/>
          </ac:picMkLst>
        </pc:picChg>
        <pc:picChg chg="add mod">
          <ac:chgData name="Tran Anh Hoang" userId="d8b5fc29-d2f6-4b04-be2e-63ff6615767a" providerId="ADAL" clId="{CD61DF37-F8B7-4527-BC95-7EFE43E702B4}" dt="2024-07-07T22:29:15.009" v="1045" actId="207"/>
          <ac:picMkLst>
            <pc:docMk/>
            <pc:sldMk cId="0" sldId="268"/>
            <ac:picMk id="7" creationId="{E1230C47-CB0D-2AAD-683B-6EBD43D820F9}"/>
          </ac:picMkLst>
        </pc:picChg>
        <pc:picChg chg="add mod">
          <ac:chgData name="Tran Anh Hoang" userId="d8b5fc29-d2f6-4b04-be2e-63ff6615767a" providerId="ADAL" clId="{CD61DF37-F8B7-4527-BC95-7EFE43E702B4}" dt="2024-07-07T22:29:23.654" v="1047" actId="1076"/>
          <ac:picMkLst>
            <pc:docMk/>
            <pc:sldMk cId="0" sldId="268"/>
            <ac:picMk id="8" creationId="{63B5984E-B158-9425-6C0A-439E6DAF5783}"/>
          </ac:picMkLst>
        </pc:picChg>
      </pc:sldChg>
      <pc:sldChg chg="addSp delSp modSp mod ord">
        <pc:chgData name="Tran Anh Hoang" userId="d8b5fc29-d2f6-4b04-be2e-63ff6615767a" providerId="ADAL" clId="{CD61DF37-F8B7-4527-BC95-7EFE43E702B4}" dt="2024-07-07T20:38:45.583" v="52"/>
        <pc:sldMkLst>
          <pc:docMk/>
          <pc:sldMk cId="0" sldId="274"/>
        </pc:sldMkLst>
        <pc:spChg chg="mod">
          <ac:chgData name="Tran Anh Hoang" userId="d8b5fc29-d2f6-4b04-be2e-63ff6615767a" providerId="ADAL" clId="{CD61DF37-F8B7-4527-BC95-7EFE43E702B4}" dt="2024-07-07T20:38:45.583" v="52"/>
          <ac:spMkLst>
            <pc:docMk/>
            <pc:sldMk cId="0" sldId="274"/>
            <ac:spMk id="2308" creationId="{00000000-0000-0000-0000-000000000000}"/>
          </ac:spMkLst>
        </pc:spChg>
        <pc:picChg chg="add mod">
          <ac:chgData name="Tran Anh Hoang" userId="d8b5fc29-d2f6-4b04-be2e-63ff6615767a" providerId="ADAL" clId="{CD61DF37-F8B7-4527-BC95-7EFE43E702B4}" dt="2024-07-07T20:38:22.906" v="24" actId="1076"/>
          <ac:picMkLst>
            <pc:docMk/>
            <pc:sldMk cId="0" sldId="274"/>
            <ac:picMk id="3" creationId="{F55D8987-FA16-4ED1-DD91-53A158E49FA5}"/>
          </ac:picMkLst>
        </pc:picChg>
        <pc:picChg chg="del">
          <ac:chgData name="Tran Anh Hoang" userId="d8b5fc29-d2f6-4b04-be2e-63ff6615767a" providerId="ADAL" clId="{CD61DF37-F8B7-4527-BC95-7EFE43E702B4}" dt="2024-07-07T20:29:12.703" v="21" actId="478"/>
          <ac:picMkLst>
            <pc:docMk/>
            <pc:sldMk cId="0" sldId="274"/>
            <ac:picMk id="6" creationId="{EBABE8CB-EA4B-4A8C-9288-2389243C07A7}"/>
          </ac:picMkLst>
        </pc:picChg>
      </pc:sldChg>
      <pc:sldChg chg="addSp delSp modSp mod">
        <pc:chgData name="Tran Anh Hoang" userId="d8b5fc29-d2f6-4b04-be2e-63ff6615767a" providerId="ADAL" clId="{CD61DF37-F8B7-4527-BC95-7EFE43E702B4}" dt="2024-07-08T00:48:05.835" v="1547" actId="1076"/>
        <pc:sldMkLst>
          <pc:docMk/>
          <pc:sldMk cId="0" sldId="275"/>
        </pc:sldMkLst>
        <pc:spChg chg="add mod">
          <ac:chgData name="Tran Anh Hoang" userId="d8b5fc29-d2f6-4b04-be2e-63ff6615767a" providerId="ADAL" clId="{CD61DF37-F8B7-4527-BC95-7EFE43E702B4}" dt="2024-07-08T00:48:05.835" v="1547" actId="1076"/>
          <ac:spMkLst>
            <pc:docMk/>
            <pc:sldMk cId="0" sldId="275"/>
            <ac:spMk id="5" creationId="{973D2736-81E1-80F3-B8D4-E560A232114C}"/>
          </ac:spMkLst>
        </pc:spChg>
        <pc:spChg chg="add mod ord">
          <ac:chgData name="Tran Anh Hoang" userId="d8b5fc29-d2f6-4b04-be2e-63ff6615767a" providerId="ADAL" clId="{CD61DF37-F8B7-4527-BC95-7EFE43E702B4}" dt="2024-07-07T22:32:06.444" v="1110" actId="1076"/>
          <ac:spMkLst>
            <pc:docMk/>
            <pc:sldMk cId="0" sldId="275"/>
            <ac:spMk id="6" creationId="{9DB28EA7-4FF5-C834-64A2-2E5729805D24}"/>
          </ac:spMkLst>
        </pc:spChg>
        <pc:spChg chg="del">
          <ac:chgData name="Tran Anh Hoang" userId="d8b5fc29-d2f6-4b04-be2e-63ff6615767a" providerId="ADAL" clId="{CD61DF37-F8B7-4527-BC95-7EFE43E702B4}" dt="2024-07-07T22:30:21.379" v="1052" actId="478"/>
          <ac:spMkLst>
            <pc:docMk/>
            <pc:sldMk cId="0" sldId="275"/>
            <ac:spMk id="2340" creationId="{00000000-0000-0000-0000-000000000000}"/>
          </ac:spMkLst>
        </pc:spChg>
        <pc:picChg chg="del">
          <ac:chgData name="Tran Anh Hoang" userId="d8b5fc29-d2f6-4b04-be2e-63ff6615767a" providerId="ADAL" clId="{CD61DF37-F8B7-4527-BC95-7EFE43E702B4}" dt="2024-07-07T22:29:27.880" v="1048" actId="478"/>
          <ac:picMkLst>
            <pc:docMk/>
            <pc:sldMk cId="0" sldId="275"/>
            <ac:picMk id="3" creationId="{4E560F55-CAB9-439D-AED6-53BDE68F9724}"/>
          </ac:picMkLst>
        </pc:picChg>
        <pc:picChg chg="add mod">
          <ac:chgData name="Tran Anh Hoang" userId="d8b5fc29-d2f6-4b04-be2e-63ff6615767a" providerId="ADAL" clId="{CD61DF37-F8B7-4527-BC95-7EFE43E702B4}" dt="2024-07-08T00:48:01.847" v="1546" actId="1076"/>
          <ac:picMkLst>
            <pc:docMk/>
            <pc:sldMk cId="0" sldId="275"/>
            <ac:picMk id="4" creationId="{D0B09DC3-E577-41B2-2EA7-C8073CEF8D89}"/>
          </ac:picMkLst>
        </pc:picChg>
      </pc:sldChg>
      <pc:sldChg chg="modSp mod">
        <pc:chgData name="Tran Anh Hoang" userId="d8b5fc29-d2f6-4b04-be2e-63ff6615767a" providerId="ADAL" clId="{CD61DF37-F8B7-4527-BC95-7EFE43E702B4}" dt="2024-07-07T20:28:42.972" v="0"/>
        <pc:sldMkLst>
          <pc:docMk/>
          <pc:sldMk cId="3016801374" sldId="297"/>
        </pc:sldMkLst>
        <pc:spChg chg="mod">
          <ac:chgData name="Tran Anh Hoang" userId="d8b5fc29-d2f6-4b04-be2e-63ff6615767a" providerId="ADAL" clId="{CD61DF37-F8B7-4527-BC95-7EFE43E702B4}" dt="2024-07-07T20:28:42.972" v="0"/>
          <ac:spMkLst>
            <pc:docMk/>
            <pc:sldMk cId="3016801374" sldId="297"/>
            <ac:spMk id="242" creationId="{00000000-0000-0000-0000-000000000000}"/>
          </ac:spMkLst>
        </pc:spChg>
      </pc:sldChg>
      <pc:sldChg chg="modSp mod">
        <pc:chgData name="Tran Anh Hoang" userId="d8b5fc29-d2f6-4b04-be2e-63ff6615767a" providerId="ADAL" clId="{CD61DF37-F8B7-4527-BC95-7EFE43E702B4}" dt="2024-07-07T21:27:05.897" v="596" actId="20577"/>
        <pc:sldMkLst>
          <pc:docMk/>
          <pc:sldMk cId="3603169896" sldId="299"/>
        </pc:sldMkLst>
        <pc:spChg chg="mod">
          <ac:chgData name="Tran Anh Hoang" userId="d8b5fc29-d2f6-4b04-be2e-63ff6615767a" providerId="ADAL" clId="{CD61DF37-F8B7-4527-BC95-7EFE43E702B4}" dt="2024-07-07T21:27:05.897" v="596" actId="20577"/>
          <ac:spMkLst>
            <pc:docMk/>
            <pc:sldMk cId="3603169896" sldId="299"/>
            <ac:spMk id="25" creationId="{94F04ED8-23B1-4B43-B7B2-128D95056CA8}"/>
          </ac:spMkLst>
        </pc:spChg>
        <pc:spChg chg="mod">
          <ac:chgData name="Tran Anh Hoang" userId="d8b5fc29-d2f6-4b04-be2e-63ff6615767a" providerId="ADAL" clId="{CD61DF37-F8B7-4527-BC95-7EFE43E702B4}" dt="2024-07-07T20:28:49.019" v="1"/>
          <ac:spMkLst>
            <pc:docMk/>
            <pc:sldMk cId="3603169896" sldId="299"/>
            <ac:spMk id="242" creationId="{00000000-0000-0000-0000-000000000000}"/>
          </ac:spMkLst>
        </pc:spChg>
      </pc:sldChg>
      <pc:sldChg chg="modSp mod">
        <pc:chgData name="Tran Anh Hoang" userId="d8b5fc29-d2f6-4b04-be2e-63ff6615767a" providerId="ADAL" clId="{CD61DF37-F8B7-4527-BC95-7EFE43E702B4}" dt="2024-07-07T21:27:35.187" v="615" actId="20577"/>
        <pc:sldMkLst>
          <pc:docMk/>
          <pc:sldMk cId="3386345310" sldId="301"/>
        </pc:sldMkLst>
        <pc:spChg chg="mod">
          <ac:chgData name="Tran Anh Hoang" userId="d8b5fc29-d2f6-4b04-be2e-63ff6615767a" providerId="ADAL" clId="{CD61DF37-F8B7-4527-BC95-7EFE43E702B4}" dt="2024-07-07T21:27:29.093" v="600"/>
          <ac:spMkLst>
            <pc:docMk/>
            <pc:sldMk cId="3386345310" sldId="301"/>
            <ac:spMk id="25" creationId="{94F04ED8-23B1-4B43-B7B2-128D95056CA8}"/>
          </ac:spMkLst>
        </pc:spChg>
        <pc:spChg chg="mod">
          <ac:chgData name="Tran Anh Hoang" userId="d8b5fc29-d2f6-4b04-be2e-63ff6615767a" providerId="ADAL" clId="{CD61DF37-F8B7-4527-BC95-7EFE43E702B4}" dt="2024-07-07T21:27:35.187" v="615" actId="20577"/>
          <ac:spMkLst>
            <pc:docMk/>
            <pc:sldMk cId="3386345310" sldId="301"/>
            <ac:spMk id="28" creationId="{DDA791A7-E7F3-46F4-93D8-D9CEEC69425C}"/>
          </ac:spMkLst>
        </pc:spChg>
        <pc:spChg chg="mod">
          <ac:chgData name="Tran Anh Hoang" userId="d8b5fc29-d2f6-4b04-be2e-63ff6615767a" providerId="ADAL" clId="{CD61DF37-F8B7-4527-BC95-7EFE43E702B4}" dt="2024-07-07T21:27:32.161" v="607" actId="20577"/>
          <ac:spMkLst>
            <pc:docMk/>
            <pc:sldMk cId="3386345310" sldId="301"/>
            <ac:spMk id="242" creationId="{00000000-0000-0000-0000-000000000000}"/>
          </ac:spMkLst>
        </pc:spChg>
      </pc:sldChg>
      <pc:sldChg chg="del">
        <pc:chgData name="Tran Anh Hoang" userId="d8b5fc29-d2f6-4b04-be2e-63ff6615767a" providerId="ADAL" clId="{CD61DF37-F8B7-4527-BC95-7EFE43E702B4}" dt="2024-07-07T20:29:02.091" v="17" actId="47"/>
        <pc:sldMkLst>
          <pc:docMk/>
          <pc:sldMk cId="3785053428" sldId="304"/>
        </pc:sldMkLst>
      </pc:sldChg>
      <pc:sldChg chg="del">
        <pc:chgData name="Tran Anh Hoang" userId="d8b5fc29-d2f6-4b04-be2e-63ff6615767a" providerId="ADAL" clId="{CD61DF37-F8B7-4527-BC95-7EFE43E702B4}" dt="2024-07-07T20:29:04.986" v="18" actId="47"/>
        <pc:sldMkLst>
          <pc:docMk/>
          <pc:sldMk cId="2061852386" sldId="306"/>
        </pc:sldMkLst>
      </pc:sldChg>
      <pc:sldChg chg="modSp mod">
        <pc:chgData name="Tran Anh Hoang" userId="d8b5fc29-d2f6-4b04-be2e-63ff6615767a" providerId="ADAL" clId="{CD61DF37-F8B7-4527-BC95-7EFE43E702B4}" dt="2024-07-07T20:28:58.920" v="16" actId="20577"/>
        <pc:sldMkLst>
          <pc:docMk/>
          <pc:sldMk cId="2949344655" sldId="307"/>
        </pc:sldMkLst>
        <pc:spChg chg="mod">
          <ac:chgData name="Tran Anh Hoang" userId="d8b5fc29-d2f6-4b04-be2e-63ff6615767a" providerId="ADAL" clId="{CD61DF37-F8B7-4527-BC95-7EFE43E702B4}" dt="2024-07-07T20:28:58.920" v="16" actId="20577"/>
          <ac:spMkLst>
            <pc:docMk/>
            <pc:sldMk cId="2949344655" sldId="307"/>
            <ac:spMk id="549" creationId="{00000000-0000-0000-0000-000000000000}"/>
          </ac:spMkLst>
        </pc:spChg>
      </pc:sldChg>
      <pc:sldChg chg="modSp mod">
        <pc:chgData name="Tran Anh Hoang" userId="d8b5fc29-d2f6-4b04-be2e-63ff6615767a" providerId="ADAL" clId="{CD61DF37-F8B7-4527-BC95-7EFE43E702B4}" dt="2024-07-07T21:33:41.117" v="813" actId="20577"/>
        <pc:sldMkLst>
          <pc:docMk/>
          <pc:sldMk cId="3928222293" sldId="308"/>
        </pc:sldMkLst>
        <pc:spChg chg="mod">
          <ac:chgData name="Tran Anh Hoang" userId="d8b5fc29-d2f6-4b04-be2e-63ff6615767a" providerId="ADAL" clId="{CD61DF37-F8B7-4527-BC95-7EFE43E702B4}" dt="2024-07-07T21:33:41.117" v="813" actId="20577"/>
          <ac:spMkLst>
            <pc:docMk/>
            <pc:sldMk cId="3928222293" sldId="308"/>
            <ac:spMk id="549" creationId="{00000000-0000-0000-0000-000000000000}"/>
          </ac:spMkLst>
        </pc:spChg>
      </pc:sldChg>
      <pc:sldChg chg="del">
        <pc:chgData name="Tran Anh Hoang" userId="d8b5fc29-d2f6-4b04-be2e-63ff6615767a" providerId="ADAL" clId="{CD61DF37-F8B7-4527-BC95-7EFE43E702B4}" dt="2024-07-07T22:27:34.927" v="1025" actId="47"/>
        <pc:sldMkLst>
          <pc:docMk/>
          <pc:sldMk cId="86342077" sldId="309"/>
        </pc:sldMkLst>
      </pc:sldChg>
      <pc:sldChg chg="delSp add del mod modShow">
        <pc:chgData name="Tran Anh Hoang" userId="d8b5fc29-d2f6-4b04-be2e-63ff6615767a" providerId="ADAL" clId="{CD61DF37-F8B7-4527-BC95-7EFE43E702B4}" dt="2024-07-08T08:02:25.899" v="1548" actId="47"/>
        <pc:sldMkLst>
          <pc:docMk/>
          <pc:sldMk cId="27765368" sldId="316"/>
        </pc:sldMkLst>
        <pc:spChg chg="del">
          <ac:chgData name="Tran Anh Hoang" userId="d8b5fc29-d2f6-4b04-be2e-63ff6615767a" providerId="ADAL" clId="{CD61DF37-F8B7-4527-BC95-7EFE43E702B4}" dt="2024-07-08T00:43:16.093" v="1473" actId="478"/>
          <ac:spMkLst>
            <pc:docMk/>
            <pc:sldMk cId="27765368" sldId="316"/>
            <ac:spMk id="2340" creationId="{00000000-0000-0000-0000-000000000000}"/>
          </ac:spMkLst>
        </pc:spChg>
      </pc:sldChg>
      <pc:sldChg chg="addSp delSp modSp add mod ord">
        <pc:chgData name="Tran Anh Hoang" userId="d8b5fc29-d2f6-4b04-be2e-63ff6615767a" providerId="ADAL" clId="{CD61DF37-F8B7-4527-BC95-7EFE43E702B4}" dt="2024-07-07T21:14:05.275" v="542" actId="1076"/>
        <pc:sldMkLst>
          <pc:docMk/>
          <pc:sldMk cId="3536145836" sldId="317"/>
        </pc:sldMkLst>
        <pc:spChg chg="mod">
          <ac:chgData name="Tran Anh Hoang" userId="d8b5fc29-d2f6-4b04-be2e-63ff6615767a" providerId="ADAL" clId="{CD61DF37-F8B7-4527-BC95-7EFE43E702B4}" dt="2024-07-07T20:55:54.249" v="66" actId="20577"/>
          <ac:spMkLst>
            <pc:docMk/>
            <pc:sldMk cId="3536145836" sldId="317"/>
            <ac:spMk id="2308" creationId="{00000000-0000-0000-0000-000000000000}"/>
          </ac:spMkLst>
        </pc:spChg>
        <pc:picChg chg="del">
          <ac:chgData name="Tran Anh Hoang" userId="d8b5fc29-d2f6-4b04-be2e-63ff6615767a" providerId="ADAL" clId="{CD61DF37-F8B7-4527-BC95-7EFE43E702B4}" dt="2024-07-07T20:38:49.450" v="54" actId="478"/>
          <ac:picMkLst>
            <pc:docMk/>
            <pc:sldMk cId="3536145836" sldId="317"/>
            <ac:picMk id="3" creationId="{F55D8987-FA16-4ED1-DD91-53A158E49FA5}"/>
          </ac:picMkLst>
        </pc:picChg>
        <pc:picChg chg="add mod">
          <ac:chgData name="Tran Anh Hoang" userId="d8b5fc29-d2f6-4b04-be2e-63ff6615767a" providerId="ADAL" clId="{CD61DF37-F8B7-4527-BC95-7EFE43E702B4}" dt="2024-07-07T21:03:59.998" v="339"/>
          <ac:picMkLst>
            <pc:docMk/>
            <pc:sldMk cId="3536145836" sldId="317"/>
            <ac:picMk id="4" creationId="{96D8F511-1582-27AF-0ECC-1A65C728A727}"/>
          </ac:picMkLst>
        </pc:picChg>
        <pc:picChg chg="add del mod">
          <ac:chgData name="Tran Anh Hoang" userId="d8b5fc29-d2f6-4b04-be2e-63ff6615767a" providerId="ADAL" clId="{CD61DF37-F8B7-4527-BC95-7EFE43E702B4}" dt="2024-07-07T21:13:29.764" v="539" actId="478"/>
          <ac:picMkLst>
            <pc:docMk/>
            <pc:sldMk cId="3536145836" sldId="317"/>
            <ac:picMk id="6" creationId="{924F38C0-2A9B-F233-F5EF-B901011F3CC5}"/>
          </ac:picMkLst>
        </pc:picChg>
        <pc:picChg chg="add mod">
          <ac:chgData name="Tran Anh Hoang" userId="d8b5fc29-d2f6-4b04-be2e-63ff6615767a" providerId="ADAL" clId="{CD61DF37-F8B7-4527-BC95-7EFE43E702B4}" dt="2024-07-07T21:14:05.275" v="542" actId="1076"/>
          <ac:picMkLst>
            <pc:docMk/>
            <pc:sldMk cId="3536145836" sldId="317"/>
            <ac:picMk id="8" creationId="{831379AA-ACB3-2996-AC40-E101FD3AE95E}"/>
          </ac:picMkLst>
        </pc:picChg>
      </pc:sldChg>
      <pc:sldChg chg="add del">
        <pc:chgData name="Tran Anh Hoang" userId="d8b5fc29-d2f6-4b04-be2e-63ff6615767a" providerId="ADAL" clId="{CD61DF37-F8B7-4527-BC95-7EFE43E702B4}" dt="2024-07-07T20:56:14.320" v="68"/>
        <pc:sldMkLst>
          <pc:docMk/>
          <pc:sldMk cId="2826626698" sldId="318"/>
        </pc:sldMkLst>
      </pc:sldChg>
      <pc:sldChg chg="addSp delSp modSp add mod">
        <pc:chgData name="Tran Anh Hoang" userId="d8b5fc29-d2f6-4b04-be2e-63ff6615767a" providerId="ADAL" clId="{CD61DF37-F8B7-4527-BC95-7EFE43E702B4}" dt="2024-07-07T21:04:09.460" v="345" actId="1076"/>
        <pc:sldMkLst>
          <pc:docMk/>
          <pc:sldMk cId="3611494108" sldId="318"/>
        </pc:sldMkLst>
        <pc:spChg chg="mod">
          <ac:chgData name="Tran Anh Hoang" userId="d8b5fc29-d2f6-4b04-be2e-63ff6615767a" providerId="ADAL" clId="{CD61DF37-F8B7-4527-BC95-7EFE43E702B4}" dt="2024-07-07T21:01:30.629" v="338" actId="14100"/>
          <ac:spMkLst>
            <pc:docMk/>
            <pc:sldMk cId="3611494108" sldId="318"/>
            <ac:spMk id="2308" creationId="{00000000-0000-0000-0000-000000000000}"/>
          </ac:spMkLst>
        </pc:spChg>
        <pc:grpChg chg="add del mod">
          <ac:chgData name="Tran Anh Hoang" userId="d8b5fc29-d2f6-4b04-be2e-63ff6615767a" providerId="ADAL" clId="{CD61DF37-F8B7-4527-BC95-7EFE43E702B4}" dt="2024-07-07T21:01:20.542" v="335" actId="1076"/>
          <ac:grpSpMkLst>
            <pc:docMk/>
            <pc:sldMk cId="3611494108" sldId="318"/>
            <ac:grpSpMk id="2298" creationId="{00000000-0000-0000-0000-000000000000}"/>
          </ac:grpSpMkLst>
        </pc:grpChg>
        <pc:picChg chg="del">
          <ac:chgData name="Tran Anh Hoang" userId="d8b5fc29-d2f6-4b04-be2e-63ff6615767a" providerId="ADAL" clId="{CD61DF37-F8B7-4527-BC95-7EFE43E702B4}" dt="2024-07-07T20:57:00.029" v="70" actId="478"/>
          <ac:picMkLst>
            <pc:docMk/>
            <pc:sldMk cId="3611494108" sldId="318"/>
            <ac:picMk id="3" creationId="{F55D8987-FA16-4ED1-DD91-53A158E49FA5}"/>
          </ac:picMkLst>
        </pc:picChg>
        <pc:picChg chg="add del mod">
          <ac:chgData name="Tran Anh Hoang" userId="d8b5fc29-d2f6-4b04-be2e-63ff6615767a" providerId="ADAL" clId="{CD61DF37-F8B7-4527-BC95-7EFE43E702B4}" dt="2024-07-07T20:59:29.924" v="210" actId="21"/>
          <ac:picMkLst>
            <pc:docMk/>
            <pc:sldMk cId="3611494108" sldId="318"/>
            <ac:picMk id="4" creationId="{5B8CD21E-8CEF-543D-D2B1-E78BA789405C}"/>
          </ac:picMkLst>
        </pc:picChg>
        <pc:picChg chg="add del mod">
          <ac:chgData name="Tran Anh Hoang" userId="d8b5fc29-d2f6-4b04-be2e-63ff6615767a" providerId="ADAL" clId="{CD61DF37-F8B7-4527-BC95-7EFE43E702B4}" dt="2024-07-07T20:57:37.850" v="101" actId="478"/>
          <ac:picMkLst>
            <pc:docMk/>
            <pc:sldMk cId="3611494108" sldId="318"/>
            <ac:picMk id="6" creationId="{C1F8DF87-48D2-FB4C-C354-8C54D87311AA}"/>
          </ac:picMkLst>
        </pc:picChg>
        <pc:picChg chg="add del mod">
          <ac:chgData name="Tran Anh Hoang" userId="d8b5fc29-d2f6-4b04-be2e-63ff6615767a" providerId="ADAL" clId="{CD61DF37-F8B7-4527-BC95-7EFE43E702B4}" dt="2024-07-07T20:59:04.794" v="199" actId="478"/>
          <ac:picMkLst>
            <pc:docMk/>
            <pc:sldMk cId="3611494108" sldId="318"/>
            <ac:picMk id="8" creationId="{8A802AE9-F929-C6E9-FE3E-2CF4025C89E9}"/>
          </ac:picMkLst>
        </pc:picChg>
        <pc:picChg chg="add del mod">
          <ac:chgData name="Tran Anh Hoang" userId="d8b5fc29-d2f6-4b04-be2e-63ff6615767a" providerId="ADAL" clId="{CD61DF37-F8B7-4527-BC95-7EFE43E702B4}" dt="2024-07-07T20:58:59.219" v="198" actId="478"/>
          <ac:picMkLst>
            <pc:docMk/>
            <pc:sldMk cId="3611494108" sldId="318"/>
            <ac:picMk id="10" creationId="{32A83723-E6CE-B9ED-6E74-6DDDBD7622D4}"/>
          </ac:picMkLst>
        </pc:picChg>
        <pc:picChg chg="add mod">
          <ac:chgData name="Tran Anh Hoang" userId="d8b5fc29-d2f6-4b04-be2e-63ff6615767a" providerId="ADAL" clId="{CD61DF37-F8B7-4527-BC95-7EFE43E702B4}" dt="2024-07-07T21:04:09.460" v="345" actId="1076"/>
          <ac:picMkLst>
            <pc:docMk/>
            <pc:sldMk cId="3611494108" sldId="318"/>
            <ac:picMk id="12" creationId="{4F32D8F1-0DD8-6374-EF7D-8A2C73047BF0}"/>
          </ac:picMkLst>
        </pc:picChg>
      </pc:sldChg>
      <pc:sldChg chg="addSp delSp modSp add mod ord">
        <pc:chgData name="Tran Anh Hoang" userId="d8b5fc29-d2f6-4b04-be2e-63ff6615767a" providerId="ADAL" clId="{CD61DF37-F8B7-4527-BC95-7EFE43E702B4}" dt="2024-07-07T20:59:13.571" v="204" actId="1076"/>
        <pc:sldMkLst>
          <pc:docMk/>
          <pc:sldMk cId="3167533131" sldId="319"/>
        </pc:sldMkLst>
        <pc:spChg chg="add mod">
          <ac:chgData name="Tran Anh Hoang" userId="d8b5fc29-d2f6-4b04-be2e-63ff6615767a" providerId="ADAL" clId="{CD61DF37-F8B7-4527-BC95-7EFE43E702B4}" dt="2024-07-07T20:59:13.571" v="204" actId="1076"/>
          <ac:spMkLst>
            <pc:docMk/>
            <pc:sldMk cId="3167533131" sldId="319"/>
            <ac:spMk id="2" creationId="{93AABB09-CB14-B5AA-AA8B-5BEBC38F94E0}"/>
          </ac:spMkLst>
        </pc:spChg>
        <pc:spChg chg="mod">
          <ac:chgData name="Tran Anh Hoang" userId="d8b5fc29-d2f6-4b04-be2e-63ff6615767a" providerId="ADAL" clId="{CD61DF37-F8B7-4527-BC95-7EFE43E702B4}" dt="2024-07-07T20:58:17.699" v="123" actId="20577"/>
          <ac:spMkLst>
            <pc:docMk/>
            <pc:sldMk cId="3167533131" sldId="319"/>
            <ac:spMk id="2308" creationId="{00000000-0000-0000-0000-000000000000}"/>
          </ac:spMkLst>
        </pc:spChg>
        <pc:picChg chg="del">
          <ac:chgData name="Tran Anh Hoang" userId="d8b5fc29-d2f6-4b04-be2e-63ff6615767a" providerId="ADAL" clId="{CD61DF37-F8B7-4527-BC95-7EFE43E702B4}" dt="2024-07-07T20:58:02.645" v="105" actId="478"/>
          <ac:picMkLst>
            <pc:docMk/>
            <pc:sldMk cId="3167533131" sldId="319"/>
            <ac:picMk id="4" creationId="{5B8CD21E-8CEF-543D-D2B1-E78BA789405C}"/>
          </ac:picMkLst>
        </pc:picChg>
        <pc:picChg chg="del">
          <ac:chgData name="Tran Anh Hoang" userId="d8b5fc29-d2f6-4b04-be2e-63ff6615767a" providerId="ADAL" clId="{CD61DF37-F8B7-4527-BC95-7EFE43E702B4}" dt="2024-07-07T20:58:08.143" v="108" actId="478"/>
          <ac:picMkLst>
            <pc:docMk/>
            <pc:sldMk cId="3167533131" sldId="319"/>
            <ac:picMk id="8" creationId="{8A802AE9-F929-C6E9-FE3E-2CF4025C89E9}"/>
          </ac:picMkLst>
        </pc:picChg>
        <pc:picChg chg="mod">
          <ac:chgData name="Tran Anh Hoang" userId="d8b5fc29-d2f6-4b04-be2e-63ff6615767a" providerId="ADAL" clId="{CD61DF37-F8B7-4527-BC95-7EFE43E702B4}" dt="2024-07-07T20:59:13.571" v="204" actId="1076"/>
          <ac:picMkLst>
            <pc:docMk/>
            <pc:sldMk cId="3167533131" sldId="319"/>
            <ac:picMk id="10" creationId="{32A83723-E6CE-B9ED-6E74-6DDDBD7622D4}"/>
          </ac:picMkLst>
        </pc:picChg>
      </pc:sldChg>
      <pc:sldChg chg="addSp modSp add mod">
        <pc:chgData name="Tran Anh Hoang" userId="d8b5fc29-d2f6-4b04-be2e-63ff6615767a" providerId="ADAL" clId="{CD61DF37-F8B7-4527-BC95-7EFE43E702B4}" dt="2024-07-07T21:00:05.845" v="245" actId="20577"/>
        <pc:sldMkLst>
          <pc:docMk/>
          <pc:sldMk cId="2198168534" sldId="320"/>
        </pc:sldMkLst>
        <pc:spChg chg="mod">
          <ac:chgData name="Tran Anh Hoang" userId="d8b5fc29-d2f6-4b04-be2e-63ff6615767a" providerId="ADAL" clId="{CD61DF37-F8B7-4527-BC95-7EFE43E702B4}" dt="2024-07-07T20:59:45.078" v="217" actId="1076"/>
          <ac:spMkLst>
            <pc:docMk/>
            <pc:sldMk cId="2198168534" sldId="320"/>
            <ac:spMk id="2" creationId="{93AABB09-CB14-B5AA-AA8B-5BEBC38F94E0}"/>
          </ac:spMkLst>
        </pc:spChg>
        <pc:spChg chg="add mod">
          <ac:chgData name="Tran Anh Hoang" userId="d8b5fc29-d2f6-4b04-be2e-63ff6615767a" providerId="ADAL" clId="{CD61DF37-F8B7-4527-BC95-7EFE43E702B4}" dt="2024-07-07T21:00:05.845" v="245" actId="20577"/>
          <ac:spMkLst>
            <pc:docMk/>
            <pc:sldMk cId="2198168534" sldId="320"/>
            <ac:spMk id="3" creationId="{3A14A27D-C3DF-E818-8906-9CFF58F38BE0}"/>
          </ac:spMkLst>
        </pc:spChg>
        <pc:picChg chg="add mod">
          <ac:chgData name="Tran Anh Hoang" userId="d8b5fc29-d2f6-4b04-be2e-63ff6615767a" providerId="ADAL" clId="{CD61DF37-F8B7-4527-BC95-7EFE43E702B4}" dt="2024-07-07T20:59:33.020" v="212" actId="1076"/>
          <ac:picMkLst>
            <pc:docMk/>
            <pc:sldMk cId="2198168534" sldId="320"/>
            <ac:picMk id="4" creationId="{5B8CD21E-8CEF-543D-D2B1-E78BA789405C}"/>
          </ac:picMkLst>
        </pc:picChg>
        <pc:picChg chg="mod">
          <ac:chgData name="Tran Anh Hoang" userId="d8b5fc29-d2f6-4b04-be2e-63ff6615767a" providerId="ADAL" clId="{CD61DF37-F8B7-4527-BC95-7EFE43E702B4}" dt="2024-07-07T20:59:22.008" v="207" actId="1076"/>
          <ac:picMkLst>
            <pc:docMk/>
            <pc:sldMk cId="2198168534" sldId="320"/>
            <ac:picMk id="10" creationId="{32A83723-E6CE-B9ED-6E74-6DDDBD7622D4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2:55:34.864" v="1141" actId="1076"/>
        <pc:sldMkLst>
          <pc:docMk/>
          <pc:sldMk cId="2781624767" sldId="321"/>
        </pc:sldMkLst>
        <pc:spChg chg="mod">
          <ac:chgData name="Tran Anh Hoang" userId="d8b5fc29-d2f6-4b04-be2e-63ff6615767a" providerId="ADAL" clId="{CD61DF37-F8B7-4527-BC95-7EFE43E702B4}" dt="2024-07-07T21:05:26.593" v="357" actId="20577"/>
          <ac:spMkLst>
            <pc:docMk/>
            <pc:sldMk cId="2781624767" sldId="321"/>
            <ac:spMk id="2308" creationId="{00000000-0000-0000-0000-000000000000}"/>
          </ac:spMkLst>
        </pc:spChg>
        <pc:picChg chg="add del mod">
          <ac:chgData name="Tran Anh Hoang" userId="d8b5fc29-d2f6-4b04-be2e-63ff6615767a" providerId="ADAL" clId="{CD61DF37-F8B7-4527-BC95-7EFE43E702B4}" dt="2024-07-07T22:54:46.161" v="1129" actId="478"/>
          <ac:picMkLst>
            <pc:docMk/>
            <pc:sldMk cId="2781624767" sldId="321"/>
            <ac:picMk id="3" creationId="{D2038429-B861-5E3B-F423-67DEAF8EFE66}"/>
          </ac:picMkLst>
        </pc:picChg>
        <pc:picChg chg="add mod">
          <ac:chgData name="Tran Anh Hoang" userId="d8b5fc29-d2f6-4b04-be2e-63ff6615767a" providerId="ADAL" clId="{CD61DF37-F8B7-4527-BC95-7EFE43E702B4}" dt="2024-07-07T22:55:10.902" v="1134"/>
          <ac:picMkLst>
            <pc:docMk/>
            <pc:sldMk cId="2781624767" sldId="321"/>
            <ac:picMk id="4" creationId="{1BE116F1-42DB-DD6B-1035-099E46A2197B}"/>
          </ac:picMkLst>
        </pc:picChg>
        <pc:picChg chg="add mod">
          <ac:chgData name="Tran Anh Hoang" userId="d8b5fc29-d2f6-4b04-be2e-63ff6615767a" providerId="ADAL" clId="{CD61DF37-F8B7-4527-BC95-7EFE43E702B4}" dt="2024-07-07T22:55:34.864" v="1141" actId="1076"/>
          <ac:picMkLst>
            <pc:docMk/>
            <pc:sldMk cId="2781624767" sldId="321"/>
            <ac:picMk id="6" creationId="{F999017E-36DA-C705-D4D4-20884E6EE1C6}"/>
          </ac:picMkLst>
        </pc:picChg>
        <pc:picChg chg="del">
          <ac:chgData name="Tran Anh Hoang" userId="d8b5fc29-d2f6-4b04-be2e-63ff6615767a" providerId="ADAL" clId="{CD61DF37-F8B7-4527-BC95-7EFE43E702B4}" dt="2024-07-07T21:05:29.054" v="358" actId="478"/>
          <ac:picMkLst>
            <pc:docMk/>
            <pc:sldMk cId="2781624767" sldId="321"/>
            <ac:picMk id="12" creationId="{4F32D8F1-0DD8-6374-EF7D-8A2C73047BF0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3:00:09.583" v="1160" actId="478"/>
        <pc:sldMkLst>
          <pc:docMk/>
          <pc:sldMk cId="1612738305" sldId="322"/>
        </pc:sldMkLst>
        <pc:spChg chg="mod">
          <ac:chgData name="Tran Anh Hoang" userId="d8b5fc29-d2f6-4b04-be2e-63ff6615767a" providerId="ADAL" clId="{CD61DF37-F8B7-4527-BC95-7EFE43E702B4}" dt="2024-07-07T21:05:41.129" v="378" actId="20577"/>
          <ac:spMkLst>
            <pc:docMk/>
            <pc:sldMk cId="1612738305" sldId="322"/>
            <ac:spMk id="2308" creationId="{00000000-0000-0000-0000-000000000000}"/>
          </ac:spMkLst>
        </pc:spChg>
        <pc:picChg chg="add del mod">
          <ac:chgData name="Tran Anh Hoang" userId="d8b5fc29-d2f6-4b04-be2e-63ff6615767a" providerId="ADAL" clId="{CD61DF37-F8B7-4527-BC95-7EFE43E702B4}" dt="2024-07-07T22:59:34.293" v="1150" actId="478"/>
          <ac:picMkLst>
            <pc:docMk/>
            <pc:sldMk cId="1612738305" sldId="322"/>
            <ac:picMk id="3" creationId="{0B0D1844-CB21-9DEE-F434-0245FA9A88F3}"/>
          </ac:picMkLst>
        </pc:picChg>
        <pc:picChg chg="add mod">
          <ac:chgData name="Tran Anh Hoang" userId="d8b5fc29-d2f6-4b04-be2e-63ff6615767a" providerId="ADAL" clId="{CD61DF37-F8B7-4527-BC95-7EFE43E702B4}" dt="2024-07-07T22:59:46.769" v="1155" actId="1076"/>
          <ac:picMkLst>
            <pc:docMk/>
            <pc:sldMk cId="1612738305" sldId="322"/>
            <ac:picMk id="4" creationId="{F6F941DB-8ACD-1CF4-DA18-775E2A89F510}"/>
          </ac:picMkLst>
        </pc:picChg>
        <pc:picChg chg="add del">
          <ac:chgData name="Tran Anh Hoang" userId="d8b5fc29-d2f6-4b04-be2e-63ff6615767a" providerId="ADAL" clId="{CD61DF37-F8B7-4527-BC95-7EFE43E702B4}" dt="2024-07-07T23:00:09.583" v="1160" actId="478"/>
          <ac:picMkLst>
            <pc:docMk/>
            <pc:sldMk cId="1612738305" sldId="322"/>
            <ac:picMk id="6" creationId="{D526427D-16E2-85DE-6EF9-B635F637EB71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1:08:57.281" v="398" actId="1076"/>
        <pc:sldMkLst>
          <pc:docMk/>
          <pc:sldMk cId="3186702539" sldId="323"/>
        </pc:sldMkLst>
        <pc:spChg chg="mod">
          <ac:chgData name="Tran Anh Hoang" userId="d8b5fc29-d2f6-4b04-be2e-63ff6615767a" providerId="ADAL" clId="{CD61DF37-F8B7-4527-BC95-7EFE43E702B4}" dt="2024-07-07T21:05:50.992" v="384" actId="20577"/>
          <ac:spMkLst>
            <pc:docMk/>
            <pc:sldMk cId="3186702539" sldId="323"/>
            <ac:spMk id="2308" creationId="{00000000-0000-0000-0000-000000000000}"/>
          </ac:spMkLst>
        </pc:spChg>
        <pc:picChg chg="add mod">
          <ac:chgData name="Tran Anh Hoang" userId="d8b5fc29-d2f6-4b04-be2e-63ff6615767a" providerId="ADAL" clId="{CD61DF37-F8B7-4527-BC95-7EFE43E702B4}" dt="2024-07-07T21:08:57.281" v="398" actId="1076"/>
          <ac:picMkLst>
            <pc:docMk/>
            <pc:sldMk cId="3186702539" sldId="323"/>
            <ac:picMk id="3" creationId="{B903E7E0-2AB6-56E6-47FB-38BC3B09D9BE}"/>
          </ac:picMkLst>
        </pc:picChg>
        <pc:picChg chg="del">
          <ac:chgData name="Tran Anh Hoang" userId="d8b5fc29-d2f6-4b04-be2e-63ff6615767a" providerId="ADAL" clId="{CD61DF37-F8B7-4527-BC95-7EFE43E702B4}" dt="2024-07-07T21:08:51.879" v="391" actId="478"/>
          <ac:picMkLst>
            <pc:docMk/>
            <pc:sldMk cId="3186702539" sldId="323"/>
            <ac:picMk id="12" creationId="{4F32D8F1-0DD8-6374-EF7D-8A2C73047BF0}"/>
          </ac:picMkLst>
        </pc:picChg>
      </pc:sldChg>
      <pc:sldChg chg="add del">
        <pc:chgData name="Tran Anh Hoang" userId="d8b5fc29-d2f6-4b04-be2e-63ff6615767a" providerId="ADAL" clId="{CD61DF37-F8B7-4527-BC95-7EFE43E702B4}" dt="2024-07-07T21:13:02.043" v="531" actId="47"/>
        <pc:sldMkLst>
          <pc:docMk/>
          <pc:sldMk cId="3515614681" sldId="324"/>
        </pc:sldMkLst>
      </pc:sldChg>
      <pc:sldChg chg="addSp delSp modSp add del mod">
        <pc:chgData name="Tran Anh Hoang" userId="d8b5fc29-d2f6-4b04-be2e-63ff6615767a" providerId="ADAL" clId="{CD61DF37-F8B7-4527-BC95-7EFE43E702B4}" dt="2024-07-07T21:12:29.425" v="530" actId="47"/>
        <pc:sldMkLst>
          <pc:docMk/>
          <pc:sldMk cId="2447630490" sldId="325"/>
        </pc:sldMkLst>
        <pc:spChg chg="mod">
          <ac:chgData name="Tran Anh Hoang" userId="d8b5fc29-d2f6-4b04-be2e-63ff6615767a" providerId="ADAL" clId="{CD61DF37-F8B7-4527-BC95-7EFE43E702B4}" dt="2024-07-07T21:10:03.275" v="447" actId="20577"/>
          <ac:spMkLst>
            <pc:docMk/>
            <pc:sldMk cId="2447630490" sldId="325"/>
            <ac:spMk id="2308" creationId="{00000000-0000-0000-0000-000000000000}"/>
          </ac:spMkLst>
        </pc:spChg>
        <pc:picChg chg="del">
          <ac:chgData name="Tran Anh Hoang" userId="d8b5fc29-d2f6-4b04-be2e-63ff6615767a" providerId="ADAL" clId="{CD61DF37-F8B7-4527-BC95-7EFE43E702B4}" dt="2024-07-07T21:10:05.279" v="448" actId="478"/>
          <ac:picMkLst>
            <pc:docMk/>
            <pc:sldMk cId="2447630490" sldId="325"/>
            <ac:picMk id="3" creationId="{0B0D1844-CB21-9DEE-F434-0245FA9A88F3}"/>
          </ac:picMkLst>
        </pc:picChg>
        <pc:picChg chg="add del mod">
          <ac:chgData name="Tran Anh Hoang" userId="d8b5fc29-d2f6-4b04-be2e-63ff6615767a" providerId="ADAL" clId="{CD61DF37-F8B7-4527-BC95-7EFE43E702B4}" dt="2024-07-07T21:11:09.940" v="491" actId="21"/>
          <ac:picMkLst>
            <pc:docMk/>
            <pc:sldMk cId="2447630490" sldId="325"/>
            <ac:picMk id="4" creationId="{5D135675-E7E6-991E-2460-D214E852437D}"/>
          </ac:picMkLst>
        </pc:picChg>
      </pc:sldChg>
      <pc:sldChg chg="addSp delSp modSp add del mod ord">
        <pc:chgData name="Tran Anh Hoang" userId="d8b5fc29-d2f6-4b04-be2e-63ff6615767a" providerId="ADAL" clId="{CD61DF37-F8B7-4527-BC95-7EFE43E702B4}" dt="2024-07-08T00:45:08.932" v="1480" actId="47"/>
        <pc:sldMkLst>
          <pc:docMk/>
          <pc:sldMk cId="566407177" sldId="326"/>
        </pc:sldMkLst>
        <pc:picChg chg="mod">
          <ac:chgData name="Tran Anh Hoang" userId="d8b5fc29-d2f6-4b04-be2e-63ff6615767a" providerId="ADAL" clId="{CD61DF37-F8B7-4527-BC95-7EFE43E702B4}" dt="2024-07-07T21:11:57.105" v="528" actId="29295"/>
          <ac:picMkLst>
            <pc:docMk/>
            <pc:sldMk cId="566407177" sldId="326"/>
            <ac:picMk id="3" creationId="{0B0D1844-CB21-9DEE-F434-0245FA9A88F3}"/>
          </ac:picMkLst>
        </pc:picChg>
        <pc:picChg chg="add del mod">
          <ac:chgData name="Tran Anh Hoang" userId="d8b5fc29-d2f6-4b04-be2e-63ff6615767a" providerId="ADAL" clId="{CD61DF37-F8B7-4527-BC95-7EFE43E702B4}" dt="2024-07-08T00:45:06.348" v="1479" actId="21"/>
          <ac:picMkLst>
            <pc:docMk/>
            <pc:sldMk cId="566407177" sldId="326"/>
            <ac:picMk id="4" creationId="{5D135675-E7E6-991E-2460-D214E852437D}"/>
          </ac:picMkLst>
        </pc:picChg>
      </pc:sldChg>
      <pc:sldChg chg="addSp modSp add del mod">
        <pc:chgData name="Tran Anh Hoang" userId="d8b5fc29-d2f6-4b04-be2e-63ff6615767a" providerId="ADAL" clId="{CD61DF37-F8B7-4527-BC95-7EFE43E702B4}" dt="2024-07-07T21:11:04.767" v="489" actId="47"/>
        <pc:sldMkLst>
          <pc:docMk/>
          <pc:sldMk cId="822061774" sldId="326"/>
        </pc:sldMkLst>
        <pc:picChg chg="mod">
          <ac:chgData name="Tran Anh Hoang" userId="d8b5fc29-d2f6-4b04-be2e-63ff6615767a" providerId="ADAL" clId="{CD61DF37-F8B7-4527-BC95-7EFE43E702B4}" dt="2024-07-07T21:10:59.057" v="483" actId="1076"/>
          <ac:picMkLst>
            <pc:docMk/>
            <pc:sldMk cId="822061774" sldId="326"/>
            <ac:picMk id="3" creationId="{0B0D1844-CB21-9DEE-F434-0245FA9A88F3}"/>
          </ac:picMkLst>
        </pc:picChg>
        <pc:picChg chg="add mod">
          <ac:chgData name="Tran Anh Hoang" userId="d8b5fc29-d2f6-4b04-be2e-63ff6615767a" providerId="ADAL" clId="{CD61DF37-F8B7-4527-BC95-7EFE43E702B4}" dt="2024-07-07T21:11:00.952" v="487" actId="14100"/>
          <ac:picMkLst>
            <pc:docMk/>
            <pc:sldMk cId="822061774" sldId="326"/>
            <ac:picMk id="4" creationId="{5D135675-E7E6-991E-2460-D214E852437D}"/>
          </ac:picMkLst>
        </pc:picChg>
      </pc:sldChg>
      <pc:sldChg chg="add del">
        <pc:chgData name="Tran Anh Hoang" userId="d8b5fc29-d2f6-4b04-be2e-63ff6615767a" providerId="ADAL" clId="{CD61DF37-F8B7-4527-BC95-7EFE43E702B4}" dt="2024-07-07T21:10:06.747" v="450"/>
        <pc:sldMkLst>
          <pc:docMk/>
          <pc:sldMk cId="2010021949" sldId="326"/>
        </pc:sldMkLst>
      </pc:sldChg>
      <pc:sldChg chg="addSp modSp add mod">
        <pc:chgData name="Tran Anh Hoang" userId="d8b5fc29-d2f6-4b04-be2e-63ff6615767a" providerId="ADAL" clId="{CD61DF37-F8B7-4527-BC95-7EFE43E702B4}" dt="2024-07-07T21:15:20.494" v="570" actId="1076"/>
        <pc:sldMkLst>
          <pc:docMk/>
          <pc:sldMk cId="1557381346" sldId="327"/>
        </pc:sldMkLst>
        <pc:picChg chg="add mod">
          <ac:chgData name="Tran Anh Hoang" userId="d8b5fc29-d2f6-4b04-be2e-63ff6615767a" providerId="ADAL" clId="{CD61DF37-F8B7-4527-BC95-7EFE43E702B4}" dt="2024-07-07T21:15:20.494" v="570" actId="1076"/>
          <ac:picMkLst>
            <pc:docMk/>
            <pc:sldMk cId="1557381346" sldId="327"/>
            <ac:picMk id="3" creationId="{42C8F5AD-6AA1-FB24-5D4E-C613352A1228}"/>
          </ac:picMkLst>
        </pc:picChg>
        <pc:picChg chg="mod">
          <ac:chgData name="Tran Anh Hoang" userId="d8b5fc29-d2f6-4b04-be2e-63ff6615767a" providerId="ADAL" clId="{CD61DF37-F8B7-4527-BC95-7EFE43E702B4}" dt="2024-07-07T21:15:17.629" v="568" actId="1076"/>
          <ac:picMkLst>
            <pc:docMk/>
            <pc:sldMk cId="1557381346" sldId="327"/>
            <ac:picMk id="8" creationId="{831379AA-ACB3-2996-AC40-E101FD3AE95E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1:15:53.487" v="577" actId="1076"/>
        <pc:sldMkLst>
          <pc:docMk/>
          <pc:sldMk cId="1591375279" sldId="328"/>
        </pc:sldMkLst>
        <pc:picChg chg="del">
          <ac:chgData name="Tran Anh Hoang" userId="d8b5fc29-d2f6-4b04-be2e-63ff6615767a" providerId="ADAL" clId="{CD61DF37-F8B7-4527-BC95-7EFE43E702B4}" dt="2024-07-07T21:15:47.507" v="572" actId="478"/>
          <ac:picMkLst>
            <pc:docMk/>
            <pc:sldMk cId="1591375279" sldId="328"/>
            <ac:picMk id="3" creationId="{42C8F5AD-6AA1-FB24-5D4E-C613352A1228}"/>
          </ac:picMkLst>
        </pc:picChg>
        <pc:picChg chg="add mod">
          <ac:chgData name="Tran Anh Hoang" userId="d8b5fc29-d2f6-4b04-be2e-63ff6615767a" providerId="ADAL" clId="{CD61DF37-F8B7-4527-BC95-7EFE43E702B4}" dt="2024-07-07T21:15:53.487" v="577" actId="1076"/>
          <ac:picMkLst>
            <pc:docMk/>
            <pc:sldMk cId="1591375279" sldId="328"/>
            <ac:picMk id="4" creationId="{7931519C-8874-394E-8EBE-A5098359DE2F}"/>
          </ac:picMkLst>
        </pc:picChg>
        <pc:picChg chg="del">
          <ac:chgData name="Tran Anh Hoang" userId="d8b5fc29-d2f6-4b04-be2e-63ff6615767a" providerId="ADAL" clId="{CD61DF37-F8B7-4527-BC95-7EFE43E702B4}" dt="2024-07-07T21:15:50.450" v="574" actId="478"/>
          <ac:picMkLst>
            <pc:docMk/>
            <pc:sldMk cId="1591375279" sldId="328"/>
            <ac:picMk id="8" creationId="{831379AA-ACB3-2996-AC40-E101FD3AE95E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8T00:46:10.856" v="1494" actId="1076"/>
        <pc:sldMkLst>
          <pc:docMk/>
          <pc:sldMk cId="3363568668" sldId="329"/>
        </pc:sldMkLst>
        <pc:spChg chg="add mod">
          <ac:chgData name="Tran Anh Hoang" userId="d8b5fc29-d2f6-4b04-be2e-63ff6615767a" providerId="ADAL" clId="{CD61DF37-F8B7-4527-BC95-7EFE43E702B4}" dt="2024-07-07T21:31:40.968" v="730" actId="1076"/>
          <ac:spMkLst>
            <pc:docMk/>
            <pc:sldMk cId="3363568668" sldId="329"/>
            <ac:spMk id="6" creationId="{1D5CFDBD-417E-0000-F235-0E490A30AC0A}"/>
          </ac:spMkLst>
        </pc:spChg>
        <pc:spChg chg="add mod">
          <ac:chgData name="Tran Anh Hoang" userId="d8b5fc29-d2f6-4b04-be2e-63ff6615767a" providerId="ADAL" clId="{CD61DF37-F8B7-4527-BC95-7EFE43E702B4}" dt="2024-07-08T00:46:10.856" v="1494" actId="1076"/>
          <ac:spMkLst>
            <pc:docMk/>
            <pc:sldMk cId="3363568668" sldId="329"/>
            <ac:spMk id="11" creationId="{00C6F2AE-92C2-C4CC-DFB3-6362B57877A7}"/>
          </ac:spMkLst>
        </pc:spChg>
        <pc:spChg chg="mod">
          <ac:chgData name="Tran Anh Hoang" userId="d8b5fc29-d2f6-4b04-be2e-63ff6615767a" providerId="ADAL" clId="{CD61DF37-F8B7-4527-BC95-7EFE43E702B4}" dt="2024-07-07T21:28:33.184" v="657" actId="20577"/>
          <ac:spMkLst>
            <pc:docMk/>
            <pc:sldMk cId="3363568668" sldId="329"/>
            <ac:spMk id="2308" creationId="{00000000-0000-0000-0000-000000000000}"/>
          </ac:spMkLst>
        </pc:spChg>
        <pc:picChg chg="add mod">
          <ac:chgData name="Tran Anh Hoang" userId="d8b5fc29-d2f6-4b04-be2e-63ff6615767a" providerId="ADAL" clId="{CD61DF37-F8B7-4527-BC95-7EFE43E702B4}" dt="2024-07-07T21:31:42.597" v="731" actId="1076"/>
          <ac:picMkLst>
            <pc:docMk/>
            <pc:sldMk cId="3363568668" sldId="329"/>
            <ac:picMk id="3" creationId="{3F20BC4E-26F4-5C99-07AC-434D2212540E}"/>
          </ac:picMkLst>
        </pc:picChg>
        <pc:picChg chg="del">
          <ac:chgData name="Tran Anh Hoang" userId="d8b5fc29-d2f6-4b04-be2e-63ff6615767a" providerId="ADAL" clId="{CD61DF37-F8B7-4527-BC95-7EFE43E702B4}" dt="2024-07-07T21:15:59.160" v="579" actId="478"/>
          <ac:picMkLst>
            <pc:docMk/>
            <pc:sldMk cId="3363568668" sldId="329"/>
            <ac:picMk id="4" creationId="{7931519C-8874-394E-8EBE-A5098359DE2F}"/>
          </ac:picMkLst>
        </pc:picChg>
        <pc:picChg chg="add mod">
          <ac:chgData name="Tran Anh Hoang" userId="d8b5fc29-d2f6-4b04-be2e-63ff6615767a" providerId="ADAL" clId="{CD61DF37-F8B7-4527-BC95-7EFE43E702B4}" dt="2024-07-07T21:31:38.306" v="729" actId="1076"/>
          <ac:picMkLst>
            <pc:docMk/>
            <pc:sldMk cId="3363568668" sldId="329"/>
            <ac:picMk id="5" creationId="{89B10419-4C06-636F-8690-1E372C786BD5}"/>
          </ac:picMkLst>
        </pc:picChg>
        <pc:picChg chg="add mod">
          <ac:chgData name="Tran Anh Hoang" userId="d8b5fc29-d2f6-4b04-be2e-63ff6615767a" providerId="ADAL" clId="{CD61DF37-F8B7-4527-BC95-7EFE43E702B4}" dt="2024-07-07T21:31:24.124" v="725"/>
          <ac:picMkLst>
            <pc:docMk/>
            <pc:sldMk cId="3363568668" sldId="329"/>
            <ac:picMk id="8" creationId="{117172B4-28B8-3FFF-730E-93EE94E3A42F}"/>
          </ac:picMkLst>
        </pc:picChg>
        <pc:picChg chg="add mod">
          <ac:chgData name="Tran Anh Hoang" userId="d8b5fc29-d2f6-4b04-be2e-63ff6615767a" providerId="ADAL" clId="{CD61DF37-F8B7-4527-BC95-7EFE43E702B4}" dt="2024-07-07T21:31:24.124" v="725"/>
          <ac:picMkLst>
            <pc:docMk/>
            <pc:sldMk cId="3363568668" sldId="329"/>
            <ac:picMk id="10" creationId="{C2622FCF-ACAD-E643-2E27-609A7C0468A4}"/>
          </ac:picMkLst>
        </pc:picChg>
      </pc:sldChg>
      <pc:sldChg chg="addSp modSp add mod">
        <pc:chgData name="Tran Anh Hoang" userId="d8b5fc29-d2f6-4b04-be2e-63ff6615767a" providerId="ADAL" clId="{CD61DF37-F8B7-4527-BC95-7EFE43E702B4}" dt="2024-07-07T21:28:10.302" v="651" actId="20577"/>
        <pc:sldMkLst>
          <pc:docMk/>
          <pc:sldMk cId="259307794" sldId="330"/>
        </pc:sldMkLst>
        <pc:spChg chg="add mod">
          <ac:chgData name="Tran Anh Hoang" userId="d8b5fc29-d2f6-4b04-be2e-63ff6615767a" providerId="ADAL" clId="{CD61DF37-F8B7-4527-BC95-7EFE43E702B4}" dt="2024-07-07T21:28:10.302" v="651" actId="20577"/>
          <ac:spMkLst>
            <pc:docMk/>
            <pc:sldMk cId="259307794" sldId="330"/>
            <ac:spMk id="3" creationId="{4DBCE4C4-EE38-84E1-B6D8-37C98145736F}"/>
          </ac:spMkLst>
        </pc:spChg>
        <pc:spChg chg="add mod">
          <ac:chgData name="Tran Anh Hoang" userId="d8b5fc29-d2f6-4b04-be2e-63ff6615767a" providerId="ADAL" clId="{CD61DF37-F8B7-4527-BC95-7EFE43E702B4}" dt="2024-07-07T21:27:59.296" v="623" actId="20577"/>
          <ac:spMkLst>
            <pc:docMk/>
            <pc:sldMk cId="259307794" sldId="330"/>
            <ac:spMk id="4" creationId="{03F05E04-1A0D-9803-45CF-1802919E3AD0}"/>
          </ac:spMkLst>
        </pc:spChg>
        <pc:spChg chg="mod">
          <ac:chgData name="Tran Anh Hoang" userId="d8b5fc29-d2f6-4b04-be2e-63ff6615767a" providerId="ADAL" clId="{CD61DF37-F8B7-4527-BC95-7EFE43E702B4}" dt="2024-07-07T21:27:50.617" v="619" actId="14100"/>
          <ac:spMkLst>
            <pc:docMk/>
            <pc:sldMk cId="259307794" sldId="330"/>
            <ac:spMk id="28" creationId="{DDA791A7-E7F3-46F4-93D8-D9CEEC69425C}"/>
          </ac:spMkLst>
        </pc:spChg>
        <pc:spChg chg="mod">
          <ac:chgData name="Tran Anh Hoang" userId="d8b5fc29-d2f6-4b04-be2e-63ff6615767a" providerId="ADAL" clId="{CD61DF37-F8B7-4527-BC95-7EFE43E702B4}" dt="2024-07-07T21:27:50.617" v="619" actId="14100"/>
          <ac:spMkLst>
            <pc:docMk/>
            <pc:sldMk cId="259307794" sldId="330"/>
            <ac:spMk id="29" creationId="{CA126E09-49A5-4345-9ACB-764EB1FDE96A}"/>
          </ac:spMkLst>
        </pc:spChg>
        <pc:cxnChg chg="add mod">
          <ac:chgData name="Tran Anh Hoang" userId="d8b5fc29-d2f6-4b04-be2e-63ff6615767a" providerId="ADAL" clId="{CD61DF37-F8B7-4527-BC95-7EFE43E702B4}" dt="2024-07-07T21:27:57.120" v="621" actId="1076"/>
          <ac:cxnSpMkLst>
            <pc:docMk/>
            <pc:sldMk cId="259307794" sldId="330"/>
            <ac:cxnSpMk id="5" creationId="{E12A022F-0562-886D-4FC6-0266C28D5A97}"/>
          </ac:cxnSpMkLst>
        </pc:cxnChg>
        <pc:cxnChg chg="mod">
          <ac:chgData name="Tran Anh Hoang" userId="d8b5fc29-d2f6-4b04-be2e-63ff6615767a" providerId="ADAL" clId="{CD61DF37-F8B7-4527-BC95-7EFE43E702B4}" dt="2024-07-07T21:27:50.617" v="619" actId="14100"/>
          <ac:cxnSpMkLst>
            <pc:docMk/>
            <pc:sldMk cId="259307794" sldId="330"/>
            <ac:cxnSpMk id="30" creationId="{AA0C855C-062A-4CC9-914D-710A74DE1467}"/>
          </ac:cxnSpMkLst>
        </pc:cxnChg>
      </pc:sldChg>
      <pc:sldChg chg="add del">
        <pc:chgData name="Tran Anh Hoang" userId="d8b5fc29-d2f6-4b04-be2e-63ff6615767a" providerId="ADAL" clId="{CD61DF37-F8B7-4527-BC95-7EFE43E702B4}" dt="2024-07-07T21:27:15.519" v="598" actId="47"/>
        <pc:sldMkLst>
          <pc:docMk/>
          <pc:sldMk cId="2688570375" sldId="330"/>
        </pc:sldMkLst>
      </pc:sldChg>
      <pc:sldChg chg="add del">
        <pc:chgData name="Tran Anh Hoang" userId="d8b5fc29-d2f6-4b04-be2e-63ff6615767a" providerId="ADAL" clId="{CD61DF37-F8B7-4527-BC95-7EFE43E702B4}" dt="2024-07-07T21:26:55.763" v="581" actId="47"/>
        <pc:sldMkLst>
          <pc:docMk/>
          <pc:sldMk cId="3515847089" sldId="330"/>
        </pc:sldMkLst>
      </pc:sldChg>
      <pc:sldChg chg="addSp delSp modSp add mod">
        <pc:chgData name="Tran Anh Hoang" userId="d8b5fc29-d2f6-4b04-be2e-63ff6615767a" providerId="ADAL" clId="{CD61DF37-F8B7-4527-BC95-7EFE43E702B4}" dt="2024-07-08T00:46:29.997" v="1526" actId="20577"/>
        <pc:sldMkLst>
          <pc:docMk/>
          <pc:sldMk cId="402070565" sldId="331"/>
        </pc:sldMkLst>
        <pc:spChg chg="del mod">
          <ac:chgData name="Tran Anh Hoang" userId="d8b5fc29-d2f6-4b04-be2e-63ff6615767a" providerId="ADAL" clId="{CD61DF37-F8B7-4527-BC95-7EFE43E702B4}" dt="2024-07-07T21:32:04.237" v="756" actId="478"/>
          <ac:spMkLst>
            <pc:docMk/>
            <pc:sldMk cId="402070565" sldId="331"/>
            <ac:spMk id="6" creationId="{1D5CFDBD-417E-0000-F235-0E490A30AC0A}"/>
          </ac:spMkLst>
        </pc:spChg>
        <pc:spChg chg="add mod">
          <ac:chgData name="Tran Anh Hoang" userId="d8b5fc29-d2f6-4b04-be2e-63ff6615767a" providerId="ADAL" clId="{CD61DF37-F8B7-4527-BC95-7EFE43E702B4}" dt="2024-07-08T00:46:29.997" v="1526" actId="20577"/>
          <ac:spMkLst>
            <pc:docMk/>
            <pc:sldMk cId="402070565" sldId="331"/>
            <ac:spMk id="7" creationId="{D8538952-89A1-39E6-0037-9122FF0915D7}"/>
          </ac:spMkLst>
        </pc:spChg>
        <pc:spChg chg="del">
          <ac:chgData name="Tran Anh Hoang" userId="d8b5fc29-d2f6-4b04-be2e-63ff6615767a" providerId="ADAL" clId="{CD61DF37-F8B7-4527-BC95-7EFE43E702B4}" dt="2024-07-07T21:32:05.611" v="757" actId="478"/>
          <ac:spMkLst>
            <pc:docMk/>
            <pc:sldMk cId="402070565" sldId="331"/>
            <ac:spMk id="11" creationId="{00C6F2AE-92C2-C4CC-DFB3-6362B57877A7}"/>
          </ac:spMkLst>
        </pc:spChg>
        <pc:picChg chg="del">
          <ac:chgData name="Tran Anh Hoang" userId="d8b5fc29-d2f6-4b04-be2e-63ff6615767a" providerId="ADAL" clId="{CD61DF37-F8B7-4527-BC95-7EFE43E702B4}" dt="2024-07-07T21:32:01.630" v="753" actId="478"/>
          <ac:picMkLst>
            <pc:docMk/>
            <pc:sldMk cId="402070565" sldId="331"/>
            <ac:picMk id="3" creationId="{3F20BC4E-26F4-5C99-07AC-434D2212540E}"/>
          </ac:picMkLst>
        </pc:picChg>
        <pc:picChg chg="add mod">
          <ac:chgData name="Tran Anh Hoang" userId="d8b5fc29-d2f6-4b04-be2e-63ff6615767a" providerId="ADAL" clId="{CD61DF37-F8B7-4527-BC95-7EFE43E702B4}" dt="2024-07-07T21:32:22.159" v="767" actId="1076"/>
          <ac:picMkLst>
            <pc:docMk/>
            <pc:sldMk cId="402070565" sldId="331"/>
            <ac:picMk id="4" creationId="{19132B28-2398-62D7-0CA5-0CDF556849D6}"/>
          </ac:picMkLst>
        </pc:picChg>
        <pc:picChg chg="del">
          <ac:chgData name="Tran Anh Hoang" userId="d8b5fc29-d2f6-4b04-be2e-63ff6615767a" providerId="ADAL" clId="{CD61DF37-F8B7-4527-BC95-7EFE43E702B4}" dt="2024-07-07T21:32:03.309" v="755" actId="478"/>
          <ac:picMkLst>
            <pc:docMk/>
            <pc:sldMk cId="402070565" sldId="331"/>
            <ac:picMk id="5" creationId="{89B10419-4C06-636F-8690-1E372C786BD5}"/>
          </ac:picMkLst>
        </pc:picChg>
      </pc:sldChg>
      <pc:sldChg chg="add del">
        <pc:chgData name="Tran Anh Hoang" userId="d8b5fc29-d2f6-4b04-be2e-63ff6615767a" providerId="ADAL" clId="{CD61DF37-F8B7-4527-BC95-7EFE43E702B4}" dt="2024-07-07T21:27:17.484" v="599" actId="47"/>
        <pc:sldMkLst>
          <pc:docMk/>
          <pc:sldMk cId="3569537794" sldId="331"/>
        </pc:sldMkLst>
      </pc:sldChg>
      <pc:sldChg chg="modSp add mod">
        <pc:chgData name="Tran Anh Hoang" userId="d8b5fc29-d2f6-4b04-be2e-63ff6615767a" providerId="ADAL" clId="{CD61DF37-F8B7-4527-BC95-7EFE43E702B4}" dt="2024-07-07T22:17:05.911" v="1003" actId="20577"/>
        <pc:sldMkLst>
          <pc:docMk/>
          <pc:sldMk cId="3205580451" sldId="332"/>
        </pc:sldMkLst>
        <pc:spChg chg="mod">
          <ac:chgData name="Tran Anh Hoang" userId="d8b5fc29-d2f6-4b04-be2e-63ff6615767a" providerId="ADAL" clId="{CD61DF37-F8B7-4527-BC95-7EFE43E702B4}" dt="2024-07-07T22:17:05.911" v="1003" actId="20577"/>
          <ac:spMkLst>
            <pc:docMk/>
            <pc:sldMk cId="3205580451" sldId="332"/>
            <ac:spMk id="549" creationId="{00000000-0000-0000-0000-000000000000}"/>
          </ac:spMkLst>
        </pc:spChg>
        <pc:spChg chg="mod">
          <ac:chgData name="Tran Anh Hoang" userId="d8b5fc29-d2f6-4b04-be2e-63ff6615767a" providerId="ADAL" clId="{CD61DF37-F8B7-4527-BC95-7EFE43E702B4}" dt="2024-07-07T22:17:00.018" v="995" actId="20577"/>
          <ac:spMkLst>
            <pc:docMk/>
            <pc:sldMk cId="3205580451" sldId="332"/>
            <ac:spMk id="550" creationId="{00000000-0000-0000-0000-000000000000}"/>
          </ac:spMkLst>
        </pc:spChg>
      </pc:sldChg>
      <pc:sldChg chg="addSp delSp modSp add mod ord">
        <pc:chgData name="Tran Anh Hoang" userId="d8b5fc29-d2f6-4b04-be2e-63ff6615767a" providerId="ADAL" clId="{CD61DF37-F8B7-4527-BC95-7EFE43E702B4}" dt="2024-07-07T21:39:16.226" v="843" actId="478"/>
        <pc:sldMkLst>
          <pc:docMk/>
          <pc:sldMk cId="2578072364" sldId="333"/>
        </pc:sldMkLst>
        <pc:spChg chg="mod">
          <ac:chgData name="Tran Anh Hoang" userId="d8b5fc29-d2f6-4b04-be2e-63ff6615767a" providerId="ADAL" clId="{CD61DF37-F8B7-4527-BC95-7EFE43E702B4}" dt="2024-07-07T21:33:56.320" v="831" actId="20577"/>
          <ac:spMkLst>
            <pc:docMk/>
            <pc:sldMk cId="2578072364" sldId="333"/>
            <ac:spMk id="2308" creationId="{00000000-0000-0000-0000-000000000000}"/>
          </ac:spMkLst>
        </pc:spChg>
        <pc:picChg chg="del">
          <ac:chgData name="Tran Anh Hoang" userId="d8b5fc29-d2f6-4b04-be2e-63ff6615767a" providerId="ADAL" clId="{CD61DF37-F8B7-4527-BC95-7EFE43E702B4}" dt="2024-07-07T21:34:08.917" v="835" actId="478"/>
          <ac:picMkLst>
            <pc:docMk/>
            <pc:sldMk cId="2578072364" sldId="333"/>
            <ac:picMk id="3" creationId="{0B0D1844-CB21-9DEE-F434-0245FA9A88F3}"/>
          </ac:picMkLst>
        </pc:picChg>
        <pc:picChg chg="add del">
          <ac:chgData name="Tran Anh Hoang" userId="d8b5fc29-d2f6-4b04-be2e-63ff6615767a" providerId="ADAL" clId="{CD61DF37-F8B7-4527-BC95-7EFE43E702B4}" dt="2024-07-07T21:34:07.642" v="834" actId="478"/>
          <ac:picMkLst>
            <pc:docMk/>
            <pc:sldMk cId="2578072364" sldId="333"/>
            <ac:picMk id="4" creationId="{5D135675-E7E6-991E-2460-D214E852437D}"/>
          </ac:picMkLst>
        </pc:picChg>
        <pc:picChg chg="add mod">
          <ac:chgData name="Tran Anh Hoang" userId="d8b5fc29-d2f6-4b04-be2e-63ff6615767a" providerId="ADAL" clId="{CD61DF37-F8B7-4527-BC95-7EFE43E702B4}" dt="2024-07-07T21:39:13.360" v="841" actId="1076"/>
          <ac:picMkLst>
            <pc:docMk/>
            <pc:sldMk cId="2578072364" sldId="333"/>
            <ac:picMk id="5" creationId="{3A10A55A-C7DF-12D3-FC1F-44A8D843FD9A}"/>
          </ac:picMkLst>
        </pc:picChg>
        <pc:picChg chg="add del mod">
          <ac:chgData name="Tran Anh Hoang" userId="d8b5fc29-d2f6-4b04-be2e-63ff6615767a" providerId="ADAL" clId="{CD61DF37-F8B7-4527-BC95-7EFE43E702B4}" dt="2024-07-07T21:39:16.226" v="843" actId="478"/>
          <ac:picMkLst>
            <pc:docMk/>
            <pc:sldMk cId="2578072364" sldId="333"/>
            <ac:picMk id="6" creationId="{1509088E-B6BB-13ED-92AF-0FE61EFF4A89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1:40:25.302" v="860" actId="1076"/>
        <pc:sldMkLst>
          <pc:docMk/>
          <pc:sldMk cId="198777547" sldId="334"/>
        </pc:sldMkLst>
        <pc:picChg chg="add mod">
          <ac:chgData name="Tran Anh Hoang" userId="d8b5fc29-d2f6-4b04-be2e-63ff6615767a" providerId="ADAL" clId="{CD61DF37-F8B7-4527-BC95-7EFE43E702B4}" dt="2024-07-07T21:40:25.302" v="860" actId="1076"/>
          <ac:picMkLst>
            <pc:docMk/>
            <pc:sldMk cId="198777547" sldId="334"/>
            <ac:picMk id="3" creationId="{57CC1CB9-F273-3745-8EC7-401587A73D63}"/>
          </ac:picMkLst>
        </pc:picChg>
        <pc:picChg chg="del">
          <ac:chgData name="Tran Anh Hoang" userId="d8b5fc29-d2f6-4b04-be2e-63ff6615767a" providerId="ADAL" clId="{CD61DF37-F8B7-4527-BC95-7EFE43E702B4}" dt="2024-07-07T21:39:20.052" v="845" actId="478"/>
          <ac:picMkLst>
            <pc:docMk/>
            <pc:sldMk cId="198777547" sldId="334"/>
            <ac:picMk id="5" creationId="{3A10A55A-C7DF-12D3-FC1F-44A8D843FD9A}"/>
          </ac:picMkLst>
        </pc:picChg>
        <pc:picChg chg="add mod">
          <ac:chgData name="Tran Anh Hoang" userId="d8b5fc29-d2f6-4b04-be2e-63ff6615767a" providerId="ADAL" clId="{CD61DF37-F8B7-4527-BC95-7EFE43E702B4}" dt="2024-07-07T21:40:21.019" v="857" actId="14100"/>
          <ac:picMkLst>
            <pc:docMk/>
            <pc:sldMk cId="198777547" sldId="334"/>
            <ac:picMk id="6" creationId="{82B0FD64-F661-F0EE-85F4-4466CD8FF0E3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1:41:45.456" v="873" actId="14100"/>
        <pc:sldMkLst>
          <pc:docMk/>
          <pc:sldMk cId="1450675175" sldId="335"/>
        </pc:sldMkLst>
        <pc:spChg chg="add mod">
          <ac:chgData name="Tran Anh Hoang" userId="d8b5fc29-d2f6-4b04-be2e-63ff6615767a" providerId="ADAL" clId="{CD61DF37-F8B7-4527-BC95-7EFE43E702B4}" dt="2024-07-07T21:41:30.766" v="869" actId="208"/>
          <ac:spMkLst>
            <pc:docMk/>
            <pc:sldMk cId="1450675175" sldId="335"/>
            <ac:spMk id="4" creationId="{AAC26D26-12FB-087E-BE9B-A189E5DFBAB7}"/>
          </ac:spMkLst>
        </pc:spChg>
        <pc:spChg chg="add mod">
          <ac:chgData name="Tran Anh Hoang" userId="d8b5fc29-d2f6-4b04-be2e-63ff6615767a" providerId="ADAL" clId="{CD61DF37-F8B7-4527-BC95-7EFE43E702B4}" dt="2024-07-07T21:41:45.456" v="873" actId="14100"/>
          <ac:spMkLst>
            <pc:docMk/>
            <pc:sldMk cId="1450675175" sldId="335"/>
            <ac:spMk id="6" creationId="{94A8D8F7-5DCF-A8B2-4EC6-151BD8CFFF01}"/>
          </ac:spMkLst>
        </pc:spChg>
        <pc:picChg chg="add mod">
          <ac:chgData name="Tran Anh Hoang" userId="d8b5fc29-d2f6-4b04-be2e-63ff6615767a" providerId="ADAL" clId="{CD61DF37-F8B7-4527-BC95-7EFE43E702B4}" dt="2024-07-07T21:41:00.015" v="866" actId="1076"/>
          <ac:picMkLst>
            <pc:docMk/>
            <pc:sldMk cId="1450675175" sldId="335"/>
            <ac:picMk id="3" creationId="{762BB0E5-3179-AF4F-A0F6-FD7DD3F28E9F}"/>
          </ac:picMkLst>
        </pc:picChg>
        <pc:picChg chg="del">
          <ac:chgData name="Tran Anh Hoang" userId="d8b5fc29-d2f6-4b04-be2e-63ff6615767a" providerId="ADAL" clId="{CD61DF37-F8B7-4527-BC95-7EFE43E702B4}" dt="2024-07-07T21:40:31.012" v="862" actId="478"/>
          <ac:picMkLst>
            <pc:docMk/>
            <pc:sldMk cId="1450675175" sldId="335"/>
            <ac:picMk id="5" creationId="{3A10A55A-C7DF-12D3-FC1F-44A8D843FD9A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1:49:14.525" v="953" actId="1076"/>
        <pc:sldMkLst>
          <pc:docMk/>
          <pc:sldMk cId="1794273805" sldId="336"/>
        </pc:sldMkLst>
        <pc:picChg chg="del">
          <ac:chgData name="Tran Anh Hoang" userId="d8b5fc29-d2f6-4b04-be2e-63ff6615767a" providerId="ADAL" clId="{CD61DF37-F8B7-4527-BC95-7EFE43E702B4}" dt="2024-07-07T21:42:31.110" v="875" actId="478"/>
          <ac:picMkLst>
            <pc:docMk/>
            <pc:sldMk cId="1794273805" sldId="336"/>
            <ac:picMk id="3" creationId="{57CC1CB9-F273-3745-8EC7-401587A73D63}"/>
          </ac:picMkLst>
        </pc:picChg>
        <pc:picChg chg="add mod">
          <ac:chgData name="Tran Anh Hoang" userId="d8b5fc29-d2f6-4b04-be2e-63ff6615767a" providerId="ADAL" clId="{CD61DF37-F8B7-4527-BC95-7EFE43E702B4}" dt="2024-07-07T21:49:14.525" v="953" actId="1076"/>
          <ac:picMkLst>
            <pc:docMk/>
            <pc:sldMk cId="1794273805" sldId="336"/>
            <ac:picMk id="4" creationId="{222BBCF8-0631-2A7E-628B-BE94AE5A83C5}"/>
          </ac:picMkLst>
        </pc:picChg>
        <pc:picChg chg="del">
          <ac:chgData name="Tran Anh Hoang" userId="d8b5fc29-d2f6-4b04-be2e-63ff6615767a" providerId="ADAL" clId="{CD61DF37-F8B7-4527-BC95-7EFE43E702B4}" dt="2024-07-07T21:42:32.576" v="876" actId="478"/>
          <ac:picMkLst>
            <pc:docMk/>
            <pc:sldMk cId="1794273805" sldId="336"/>
            <ac:picMk id="6" creationId="{82B0FD64-F661-F0EE-85F4-4466CD8FF0E3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1:45:39.918" v="890" actId="1076"/>
        <pc:sldMkLst>
          <pc:docMk/>
          <pc:sldMk cId="3920231960" sldId="337"/>
        </pc:sldMkLst>
        <pc:picChg chg="add mod">
          <ac:chgData name="Tran Anh Hoang" userId="d8b5fc29-d2f6-4b04-be2e-63ff6615767a" providerId="ADAL" clId="{CD61DF37-F8B7-4527-BC95-7EFE43E702B4}" dt="2024-07-07T21:45:39.918" v="890" actId="1076"/>
          <ac:picMkLst>
            <pc:docMk/>
            <pc:sldMk cId="3920231960" sldId="337"/>
            <ac:picMk id="3" creationId="{13A71CCF-BAD9-66BD-E671-F2DADD6E805E}"/>
          </ac:picMkLst>
        </pc:picChg>
        <pc:picChg chg="add del mod">
          <ac:chgData name="Tran Anh Hoang" userId="d8b5fc29-d2f6-4b04-be2e-63ff6615767a" providerId="ADAL" clId="{CD61DF37-F8B7-4527-BC95-7EFE43E702B4}" dt="2024-07-07T21:45:36.308" v="887" actId="478"/>
          <ac:picMkLst>
            <pc:docMk/>
            <pc:sldMk cId="3920231960" sldId="337"/>
            <ac:picMk id="5" creationId="{940F6798-18AA-19CE-FC36-673B6C143DE9}"/>
          </ac:picMkLst>
        </pc:picChg>
        <pc:picChg chg="add del">
          <ac:chgData name="Tran Anh Hoang" userId="d8b5fc29-d2f6-4b04-be2e-63ff6615767a" providerId="ADAL" clId="{CD61DF37-F8B7-4527-BC95-7EFE43E702B4}" dt="2024-07-07T21:45:34.569" v="886" actId="478"/>
          <ac:picMkLst>
            <pc:docMk/>
            <pc:sldMk cId="3920231960" sldId="337"/>
            <ac:picMk id="7" creationId="{A0BDB958-9201-0A1D-B7AB-CEBF325B7167}"/>
          </ac:picMkLst>
        </pc:picChg>
      </pc:sldChg>
      <pc:sldChg chg="addSp delSp modSp add del mod">
        <pc:chgData name="Tran Anh Hoang" userId="d8b5fc29-d2f6-4b04-be2e-63ff6615767a" providerId="ADAL" clId="{CD61DF37-F8B7-4527-BC95-7EFE43E702B4}" dt="2024-07-07T21:48:41.616" v="947" actId="47"/>
        <pc:sldMkLst>
          <pc:docMk/>
          <pc:sldMk cId="458557487" sldId="338"/>
        </pc:sldMkLst>
        <pc:picChg chg="del">
          <ac:chgData name="Tran Anh Hoang" userId="d8b5fc29-d2f6-4b04-be2e-63ff6615767a" providerId="ADAL" clId="{CD61DF37-F8B7-4527-BC95-7EFE43E702B4}" dt="2024-07-07T21:48:07.937" v="930" actId="478"/>
          <ac:picMkLst>
            <pc:docMk/>
            <pc:sldMk cId="458557487" sldId="338"/>
            <ac:picMk id="3" creationId="{13A71CCF-BAD9-66BD-E671-F2DADD6E805E}"/>
          </ac:picMkLst>
        </pc:picChg>
        <pc:picChg chg="add del mod">
          <ac:chgData name="Tran Anh Hoang" userId="d8b5fc29-d2f6-4b04-be2e-63ff6615767a" providerId="ADAL" clId="{CD61DF37-F8B7-4527-BC95-7EFE43E702B4}" dt="2024-07-07T21:46:43.292" v="899" actId="21"/>
          <ac:picMkLst>
            <pc:docMk/>
            <pc:sldMk cId="458557487" sldId="338"/>
            <ac:picMk id="4" creationId="{1B095979-AC2C-19C2-E00B-CAFB77E0ED85}"/>
          </ac:picMkLst>
        </pc:picChg>
        <pc:picChg chg="mod">
          <ac:chgData name="Tran Anh Hoang" userId="d8b5fc29-d2f6-4b04-be2e-63ff6615767a" providerId="ADAL" clId="{CD61DF37-F8B7-4527-BC95-7EFE43E702B4}" dt="2024-07-07T21:48:34.354" v="945" actId="1076"/>
          <ac:picMkLst>
            <pc:docMk/>
            <pc:sldMk cId="458557487" sldId="338"/>
            <ac:picMk id="5" creationId="{940F6798-18AA-19CE-FC36-673B6C143DE9}"/>
          </ac:picMkLst>
        </pc:picChg>
        <pc:picChg chg="mod">
          <ac:chgData name="Tran Anh Hoang" userId="d8b5fc29-d2f6-4b04-be2e-63ff6615767a" providerId="ADAL" clId="{CD61DF37-F8B7-4527-BC95-7EFE43E702B4}" dt="2024-07-07T21:48:32.804" v="944" actId="14100"/>
          <ac:picMkLst>
            <pc:docMk/>
            <pc:sldMk cId="458557487" sldId="338"/>
            <ac:picMk id="7" creationId="{A0BDB958-9201-0A1D-B7AB-CEBF325B7167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2:15:13.691" v="960" actId="1076"/>
        <pc:sldMkLst>
          <pc:docMk/>
          <pc:sldMk cId="4077554443" sldId="339"/>
        </pc:sldMkLst>
        <pc:picChg chg="del">
          <ac:chgData name="Tran Anh Hoang" userId="d8b5fc29-d2f6-4b04-be2e-63ff6615767a" providerId="ADAL" clId="{CD61DF37-F8B7-4527-BC95-7EFE43E702B4}" dt="2024-07-07T21:48:45.453" v="949" actId="478"/>
          <ac:picMkLst>
            <pc:docMk/>
            <pc:sldMk cId="4077554443" sldId="339"/>
            <ac:picMk id="3" creationId="{13A71CCF-BAD9-66BD-E671-F2DADD6E805E}"/>
          </ac:picMkLst>
        </pc:picChg>
        <pc:picChg chg="add mod">
          <ac:chgData name="Tran Anh Hoang" userId="d8b5fc29-d2f6-4b04-be2e-63ff6615767a" providerId="ADAL" clId="{CD61DF37-F8B7-4527-BC95-7EFE43E702B4}" dt="2024-07-07T22:15:13.691" v="960" actId="1076"/>
          <ac:picMkLst>
            <pc:docMk/>
            <pc:sldMk cId="4077554443" sldId="339"/>
            <ac:picMk id="4" creationId="{7DA9F2A8-46CB-32F6-7D16-1C7EFAF2AC20}"/>
          </ac:picMkLst>
        </pc:picChg>
        <pc:picChg chg="del">
          <ac:chgData name="Tran Anh Hoang" userId="d8b5fc29-d2f6-4b04-be2e-63ff6615767a" providerId="ADAL" clId="{CD61DF37-F8B7-4527-BC95-7EFE43E702B4}" dt="2024-07-07T21:48:46.051" v="950" actId="478"/>
          <ac:picMkLst>
            <pc:docMk/>
            <pc:sldMk cId="4077554443" sldId="339"/>
            <ac:picMk id="5" creationId="{940F6798-18AA-19CE-FC36-673B6C143DE9}"/>
          </ac:picMkLst>
        </pc:picChg>
        <pc:picChg chg="add mod">
          <ac:chgData name="Tran Anh Hoang" userId="d8b5fc29-d2f6-4b04-be2e-63ff6615767a" providerId="ADAL" clId="{CD61DF37-F8B7-4527-BC95-7EFE43E702B4}" dt="2024-07-07T22:14:59.237" v="957"/>
          <ac:picMkLst>
            <pc:docMk/>
            <pc:sldMk cId="4077554443" sldId="339"/>
            <ac:picMk id="6" creationId="{3617D002-DE5D-D356-AF5A-DA34B887442D}"/>
          </ac:picMkLst>
        </pc:picChg>
        <pc:picChg chg="del">
          <ac:chgData name="Tran Anh Hoang" userId="d8b5fc29-d2f6-4b04-be2e-63ff6615767a" providerId="ADAL" clId="{CD61DF37-F8B7-4527-BC95-7EFE43E702B4}" dt="2024-07-07T21:48:44.858" v="948" actId="478"/>
          <ac:picMkLst>
            <pc:docMk/>
            <pc:sldMk cId="4077554443" sldId="339"/>
            <ac:picMk id="7" creationId="{A0BDB958-9201-0A1D-B7AB-CEBF325B7167}"/>
          </ac:picMkLst>
        </pc:picChg>
        <pc:picChg chg="add mod">
          <ac:chgData name="Tran Anh Hoang" userId="d8b5fc29-d2f6-4b04-be2e-63ff6615767a" providerId="ADAL" clId="{CD61DF37-F8B7-4527-BC95-7EFE43E702B4}" dt="2024-07-07T22:15:07.767" v="958"/>
          <ac:picMkLst>
            <pc:docMk/>
            <pc:sldMk cId="4077554443" sldId="339"/>
            <ac:picMk id="8" creationId="{8614FF39-D478-0B2A-21EC-A87D1EFDC5CA}"/>
          </ac:picMkLst>
        </pc:picChg>
      </pc:sldChg>
      <pc:sldChg chg="addSp modSp add mod">
        <pc:chgData name="Tran Anh Hoang" userId="d8b5fc29-d2f6-4b04-be2e-63ff6615767a" providerId="ADAL" clId="{CD61DF37-F8B7-4527-BC95-7EFE43E702B4}" dt="2024-07-07T21:47:03.380" v="909" actId="1076"/>
        <pc:sldMkLst>
          <pc:docMk/>
          <pc:sldMk cId="4258318694" sldId="340"/>
        </pc:sldMkLst>
        <pc:spChg chg="add mod">
          <ac:chgData name="Tran Anh Hoang" userId="d8b5fc29-d2f6-4b04-be2e-63ff6615767a" providerId="ADAL" clId="{CD61DF37-F8B7-4527-BC95-7EFE43E702B4}" dt="2024-07-07T21:47:03.380" v="909" actId="1076"/>
          <ac:spMkLst>
            <pc:docMk/>
            <pc:sldMk cId="4258318694" sldId="340"/>
            <ac:spMk id="2" creationId="{91AA427A-3D2F-06C4-68A0-3069E9DDECA4}"/>
          </ac:spMkLst>
        </pc:spChg>
        <pc:picChg chg="mod">
          <ac:chgData name="Tran Anh Hoang" userId="d8b5fc29-d2f6-4b04-be2e-63ff6615767a" providerId="ADAL" clId="{CD61DF37-F8B7-4527-BC95-7EFE43E702B4}" dt="2024-07-07T21:46:41.824" v="898" actId="1076"/>
          <ac:picMkLst>
            <pc:docMk/>
            <pc:sldMk cId="4258318694" sldId="340"/>
            <ac:picMk id="3" creationId="{13A71CCF-BAD9-66BD-E671-F2DADD6E805E}"/>
          </ac:picMkLst>
        </pc:picChg>
        <pc:picChg chg="add mod">
          <ac:chgData name="Tran Anh Hoang" userId="d8b5fc29-d2f6-4b04-be2e-63ff6615767a" providerId="ADAL" clId="{CD61DF37-F8B7-4527-BC95-7EFE43E702B4}" dt="2024-07-07T21:47:01.040" v="908" actId="1076"/>
          <ac:picMkLst>
            <pc:docMk/>
            <pc:sldMk cId="4258318694" sldId="340"/>
            <ac:picMk id="4" creationId="{1B095979-AC2C-19C2-E00B-CAFB77E0ED85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1:47:58.220" v="928" actId="1076"/>
        <pc:sldMkLst>
          <pc:docMk/>
          <pc:sldMk cId="3599855754" sldId="341"/>
        </pc:sldMkLst>
        <pc:spChg chg="del">
          <ac:chgData name="Tran Anh Hoang" userId="d8b5fc29-d2f6-4b04-be2e-63ff6615767a" providerId="ADAL" clId="{CD61DF37-F8B7-4527-BC95-7EFE43E702B4}" dt="2024-07-07T21:47:38.367" v="914" actId="478"/>
          <ac:spMkLst>
            <pc:docMk/>
            <pc:sldMk cId="3599855754" sldId="341"/>
            <ac:spMk id="2" creationId="{91AA427A-3D2F-06C4-68A0-3069E9DDECA4}"/>
          </ac:spMkLst>
        </pc:spChg>
        <pc:picChg chg="mod">
          <ac:chgData name="Tran Anh Hoang" userId="d8b5fc29-d2f6-4b04-be2e-63ff6615767a" providerId="ADAL" clId="{CD61DF37-F8B7-4527-BC95-7EFE43E702B4}" dt="2024-07-07T21:47:46.414" v="920" actId="14100"/>
          <ac:picMkLst>
            <pc:docMk/>
            <pc:sldMk cId="3599855754" sldId="341"/>
            <ac:picMk id="3" creationId="{13A71CCF-BAD9-66BD-E671-F2DADD6E805E}"/>
          </ac:picMkLst>
        </pc:picChg>
        <pc:picChg chg="mod">
          <ac:chgData name="Tran Anh Hoang" userId="d8b5fc29-d2f6-4b04-be2e-63ff6615767a" providerId="ADAL" clId="{CD61DF37-F8B7-4527-BC95-7EFE43E702B4}" dt="2024-07-07T21:47:58.220" v="928" actId="1076"/>
          <ac:picMkLst>
            <pc:docMk/>
            <pc:sldMk cId="3599855754" sldId="341"/>
            <ac:picMk id="4" creationId="{1B095979-AC2C-19C2-E00B-CAFB77E0ED85}"/>
          </ac:picMkLst>
        </pc:picChg>
        <pc:picChg chg="add mod">
          <ac:chgData name="Tran Anh Hoang" userId="d8b5fc29-d2f6-4b04-be2e-63ff6615767a" providerId="ADAL" clId="{CD61DF37-F8B7-4527-BC95-7EFE43E702B4}" dt="2024-07-07T21:47:57.074" v="927" actId="1076"/>
          <ac:picMkLst>
            <pc:docMk/>
            <pc:sldMk cId="3599855754" sldId="341"/>
            <ac:picMk id="6" creationId="{78F90F09-58DF-36BA-E0E1-3BB960115CD8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2:16:39.943" v="993" actId="1076"/>
        <pc:sldMkLst>
          <pc:docMk/>
          <pc:sldMk cId="3229455729" sldId="342"/>
        </pc:sldMkLst>
        <pc:picChg chg="add mod">
          <ac:chgData name="Tran Anh Hoang" userId="d8b5fc29-d2f6-4b04-be2e-63ff6615767a" providerId="ADAL" clId="{CD61DF37-F8B7-4527-BC95-7EFE43E702B4}" dt="2024-07-07T22:16:36.560" v="990" actId="1076"/>
          <ac:picMkLst>
            <pc:docMk/>
            <pc:sldMk cId="3229455729" sldId="342"/>
            <ac:picMk id="3" creationId="{0942A710-1DB1-FB91-589D-D4CBDB112B76}"/>
          </ac:picMkLst>
        </pc:picChg>
        <pc:picChg chg="add del mod">
          <ac:chgData name="Tran Anh Hoang" userId="d8b5fc29-d2f6-4b04-be2e-63ff6615767a" providerId="ADAL" clId="{CD61DF37-F8B7-4527-BC95-7EFE43E702B4}" dt="2024-07-07T22:16:39.943" v="993" actId="1076"/>
          <ac:picMkLst>
            <pc:docMk/>
            <pc:sldMk cId="3229455729" sldId="342"/>
            <ac:picMk id="4" creationId="{7DA9F2A8-46CB-32F6-7D16-1C7EFAF2AC20}"/>
          </ac:picMkLst>
        </pc:picChg>
      </pc:sldChg>
      <pc:sldChg chg="addSp modSp add mod">
        <pc:chgData name="Tran Anh Hoang" userId="d8b5fc29-d2f6-4b04-be2e-63ff6615767a" providerId="ADAL" clId="{CD61DF37-F8B7-4527-BC95-7EFE43E702B4}" dt="2024-07-07T22:16:30.328" v="987" actId="1076"/>
        <pc:sldMkLst>
          <pc:docMk/>
          <pc:sldMk cId="1935865524" sldId="343"/>
        </pc:sldMkLst>
        <pc:picChg chg="mod">
          <ac:chgData name="Tran Anh Hoang" userId="d8b5fc29-d2f6-4b04-be2e-63ff6615767a" providerId="ADAL" clId="{CD61DF37-F8B7-4527-BC95-7EFE43E702B4}" dt="2024-07-07T22:16:26.106" v="984" actId="1076"/>
          <ac:picMkLst>
            <pc:docMk/>
            <pc:sldMk cId="1935865524" sldId="343"/>
            <ac:picMk id="3" creationId="{0942A710-1DB1-FB91-589D-D4CBDB112B76}"/>
          </ac:picMkLst>
        </pc:picChg>
        <pc:picChg chg="mod">
          <ac:chgData name="Tran Anh Hoang" userId="d8b5fc29-d2f6-4b04-be2e-63ff6615767a" providerId="ADAL" clId="{CD61DF37-F8B7-4527-BC95-7EFE43E702B4}" dt="2024-07-07T22:16:24.770" v="983" actId="1076"/>
          <ac:picMkLst>
            <pc:docMk/>
            <pc:sldMk cId="1935865524" sldId="343"/>
            <ac:picMk id="4" creationId="{7DA9F2A8-46CB-32F6-7D16-1C7EFAF2AC20}"/>
          </ac:picMkLst>
        </pc:picChg>
        <pc:picChg chg="add mod">
          <ac:chgData name="Tran Anh Hoang" userId="d8b5fc29-d2f6-4b04-be2e-63ff6615767a" providerId="ADAL" clId="{CD61DF37-F8B7-4527-BC95-7EFE43E702B4}" dt="2024-07-07T22:16:30.328" v="987" actId="1076"/>
          <ac:picMkLst>
            <pc:docMk/>
            <pc:sldMk cId="1935865524" sldId="343"/>
            <ac:picMk id="5" creationId="{D21F2379-1E10-2ECC-8D5B-6F72783C0BA9}"/>
          </ac:picMkLst>
        </pc:picChg>
      </pc:sldChg>
      <pc:sldChg chg="add del">
        <pc:chgData name="Tran Anh Hoang" userId="d8b5fc29-d2f6-4b04-be2e-63ff6615767a" providerId="ADAL" clId="{CD61DF37-F8B7-4527-BC95-7EFE43E702B4}" dt="2024-07-07T22:27:31.660" v="1024" actId="47"/>
        <pc:sldMkLst>
          <pc:docMk/>
          <pc:sldMk cId="4198647897" sldId="344"/>
        </pc:sldMkLst>
      </pc:sldChg>
      <pc:sldChg chg="addSp delSp modSp add mod ord modAnim">
        <pc:chgData name="Tran Anh Hoang" userId="d8b5fc29-d2f6-4b04-be2e-63ff6615767a" providerId="ADAL" clId="{CD61DF37-F8B7-4527-BC95-7EFE43E702B4}" dt="2024-07-07T23:21:05.143" v="1257" actId="1036"/>
        <pc:sldMkLst>
          <pc:docMk/>
          <pc:sldMk cId="3982297078" sldId="345"/>
        </pc:sldMkLst>
        <pc:spChg chg="mod">
          <ac:chgData name="Tran Anh Hoang" userId="d8b5fc29-d2f6-4b04-be2e-63ff6615767a" providerId="ADAL" clId="{CD61DF37-F8B7-4527-BC95-7EFE43E702B4}" dt="2024-07-07T22:17:24.256" v="1022" actId="20577"/>
          <ac:spMkLst>
            <pc:docMk/>
            <pc:sldMk cId="3982297078" sldId="345"/>
            <ac:spMk id="2308" creationId="{00000000-0000-0000-0000-000000000000}"/>
          </ac:spMkLst>
        </pc:spChg>
        <pc:picChg chg="add mod">
          <ac:chgData name="Tran Anh Hoang" userId="d8b5fc29-d2f6-4b04-be2e-63ff6615767a" providerId="ADAL" clId="{CD61DF37-F8B7-4527-BC95-7EFE43E702B4}" dt="2024-07-07T23:21:05.143" v="1257" actId="1036"/>
          <ac:picMkLst>
            <pc:docMk/>
            <pc:sldMk cId="3982297078" sldId="345"/>
            <ac:picMk id="2" creationId="{5881AC8A-214E-B239-25BA-7EAF9C7B01AA}"/>
          </ac:picMkLst>
        </pc:picChg>
        <pc:picChg chg="del">
          <ac:chgData name="Tran Anh Hoang" userId="d8b5fc29-d2f6-4b04-be2e-63ff6615767a" providerId="ADAL" clId="{CD61DF37-F8B7-4527-BC95-7EFE43E702B4}" dt="2024-07-07T22:17:15.255" v="1009" actId="478"/>
          <ac:picMkLst>
            <pc:docMk/>
            <pc:sldMk cId="3982297078" sldId="345"/>
            <ac:picMk id="3" creationId="{0942A710-1DB1-FB91-589D-D4CBDB112B76}"/>
          </ac:picMkLst>
        </pc:picChg>
        <pc:picChg chg="del">
          <ac:chgData name="Tran Anh Hoang" userId="d8b5fc29-d2f6-4b04-be2e-63ff6615767a" providerId="ADAL" clId="{CD61DF37-F8B7-4527-BC95-7EFE43E702B4}" dt="2024-07-07T22:17:15.893" v="1010" actId="478"/>
          <ac:picMkLst>
            <pc:docMk/>
            <pc:sldMk cId="3982297078" sldId="345"/>
            <ac:picMk id="4" creationId="{7DA9F2A8-46CB-32F6-7D16-1C7EFAF2AC20}"/>
          </ac:picMkLst>
        </pc:picChg>
        <pc:picChg chg="del">
          <ac:chgData name="Tran Anh Hoang" userId="d8b5fc29-d2f6-4b04-be2e-63ff6615767a" providerId="ADAL" clId="{CD61DF37-F8B7-4527-BC95-7EFE43E702B4}" dt="2024-07-07T22:17:14.507" v="1008" actId="478"/>
          <ac:picMkLst>
            <pc:docMk/>
            <pc:sldMk cId="3982297078" sldId="345"/>
            <ac:picMk id="5" creationId="{D21F2379-1E10-2ECC-8D5B-6F72783C0BA9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2:56:01.631" v="1149" actId="1076"/>
        <pc:sldMkLst>
          <pc:docMk/>
          <pc:sldMk cId="594373157" sldId="346"/>
        </pc:sldMkLst>
        <pc:picChg chg="del">
          <ac:chgData name="Tran Anh Hoang" userId="d8b5fc29-d2f6-4b04-be2e-63ff6615767a" providerId="ADAL" clId="{CD61DF37-F8B7-4527-BC95-7EFE43E702B4}" dt="2024-07-07T22:35:22.669" v="1118" actId="478"/>
          <ac:picMkLst>
            <pc:docMk/>
            <pc:sldMk cId="594373157" sldId="346"/>
            <ac:picMk id="3" creationId="{D2038429-B861-5E3B-F423-67DEAF8EFE66}"/>
          </ac:picMkLst>
        </pc:picChg>
        <pc:picChg chg="add del mod">
          <ac:chgData name="Tran Anh Hoang" userId="d8b5fc29-d2f6-4b04-be2e-63ff6615767a" providerId="ADAL" clId="{CD61DF37-F8B7-4527-BC95-7EFE43E702B4}" dt="2024-07-07T22:55:48.929" v="1142" actId="478"/>
          <ac:picMkLst>
            <pc:docMk/>
            <pc:sldMk cId="594373157" sldId="346"/>
            <ac:picMk id="4" creationId="{C1F726BD-31ED-6EE7-F851-38E4E9C6F901}"/>
          </ac:picMkLst>
        </pc:picChg>
        <pc:picChg chg="add mod">
          <ac:chgData name="Tran Anh Hoang" userId="d8b5fc29-d2f6-4b04-be2e-63ff6615767a" providerId="ADAL" clId="{CD61DF37-F8B7-4527-BC95-7EFE43E702B4}" dt="2024-07-07T22:55:51.518" v="1144" actId="1076"/>
          <ac:picMkLst>
            <pc:docMk/>
            <pc:sldMk cId="594373157" sldId="346"/>
            <ac:picMk id="6" creationId="{964668BA-B6E6-A952-949E-B038DB309EB7}"/>
          </ac:picMkLst>
        </pc:picChg>
        <pc:picChg chg="add mod">
          <ac:chgData name="Tran Anh Hoang" userId="d8b5fc29-d2f6-4b04-be2e-63ff6615767a" providerId="ADAL" clId="{CD61DF37-F8B7-4527-BC95-7EFE43E702B4}" dt="2024-07-07T22:56:01.631" v="1149" actId="1076"/>
          <ac:picMkLst>
            <pc:docMk/>
            <pc:sldMk cId="594373157" sldId="346"/>
            <ac:picMk id="8" creationId="{E870466C-1DEB-A0FD-1EC0-AC5068BF93DA}"/>
          </ac:picMkLst>
        </pc:picChg>
      </pc:sldChg>
      <pc:sldChg chg="addSp delSp add del mod">
        <pc:chgData name="Tran Anh Hoang" userId="d8b5fc29-d2f6-4b04-be2e-63ff6615767a" providerId="ADAL" clId="{CD61DF37-F8B7-4527-BC95-7EFE43E702B4}" dt="2024-07-07T22:34:24.099" v="1116"/>
        <pc:sldMkLst>
          <pc:docMk/>
          <pc:sldMk cId="2294508441" sldId="346"/>
        </pc:sldMkLst>
        <pc:picChg chg="add del">
          <ac:chgData name="Tran Anh Hoang" userId="d8b5fc29-d2f6-4b04-be2e-63ff6615767a" providerId="ADAL" clId="{CD61DF37-F8B7-4527-BC95-7EFE43E702B4}" dt="2024-07-07T22:34:22.618" v="1115" actId="478"/>
          <ac:picMkLst>
            <pc:docMk/>
            <pc:sldMk cId="2294508441" sldId="346"/>
            <ac:picMk id="12" creationId="{4F32D8F1-0DD8-6374-EF7D-8A2C73047BF0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7T23:01:40.934" v="1167" actId="1076"/>
        <pc:sldMkLst>
          <pc:docMk/>
          <pc:sldMk cId="4198233332" sldId="347"/>
        </pc:sldMkLst>
        <pc:picChg chg="add mod">
          <ac:chgData name="Tran Anh Hoang" userId="d8b5fc29-d2f6-4b04-be2e-63ff6615767a" providerId="ADAL" clId="{CD61DF37-F8B7-4527-BC95-7EFE43E702B4}" dt="2024-07-07T23:01:40.934" v="1167" actId="1076"/>
          <ac:picMkLst>
            <pc:docMk/>
            <pc:sldMk cId="4198233332" sldId="347"/>
            <ac:picMk id="3" creationId="{09D4F1ED-B6F4-A73E-C849-F7C8A38F7BDD}"/>
          </ac:picMkLst>
        </pc:picChg>
        <pc:picChg chg="del">
          <ac:chgData name="Tran Anh Hoang" userId="d8b5fc29-d2f6-4b04-be2e-63ff6615767a" providerId="ADAL" clId="{CD61DF37-F8B7-4527-BC95-7EFE43E702B4}" dt="2024-07-07T23:00:12.814" v="1161" actId="478"/>
          <ac:picMkLst>
            <pc:docMk/>
            <pc:sldMk cId="4198233332" sldId="347"/>
            <ac:picMk id="4" creationId="{F6F941DB-8ACD-1CF4-DA18-775E2A89F510}"/>
          </ac:picMkLst>
        </pc:picChg>
        <pc:picChg chg="add del mod">
          <ac:chgData name="Tran Anh Hoang" userId="d8b5fc29-d2f6-4b04-be2e-63ff6615767a" providerId="ADAL" clId="{CD61DF37-F8B7-4527-BC95-7EFE43E702B4}" dt="2024-07-07T23:00:15.206" v="1162" actId="1076"/>
          <ac:picMkLst>
            <pc:docMk/>
            <pc:sldMk cId="4198233332" sldId="347"/>
            <ac:picMk id="6" creationId="{D526427D-16E2-85DE-6EF9-B635F637EB71}"/>
          </ac:picMkLst>
        </pc:picChg>
      </pc:sldChg>
      <pc:sldChg chg="addSp delSp modSp add mod ord">
        <pc:chgData name="Tran Anh Hoang" userId="d8b5fc29-d2f6-4b04-be2e-63ff6615767a" providerId="ADAL" clId="{CD61DF37-F8B7-4527-BC95-7EFE43E702B4}" dt="2024-07-07T23:06:38.116" v="1184" actId="1076"/>
        <pc:sldMkLst>
          <pc:docMk/>
          <pc:sldMk cId="3234898424" sldId="348"/>
        </pc:sldMkLst>
        <pc:spChg chg="mod">
          <ac:chgData name="Tran Anh Hoang" userId="d8b5fc29-d2f6-4b04-be2e-63ff6615767a" providerId="ADAL" clId="{CD61DF37-F8B7-4527-BC95-7EFE43E702B4}" dt="2024-07-07T23:02:01.816" v="1177" actId="20577"/>
          <ac:spMkLst>
            <pc:docMk/>
            <pc:sldMk cId="3234898424" sldId="348"/>
            <ac:spMk id="2308" creationId="{00000000-0000-0000-0000-000000000000}"/>
          </ac:spMkLst>
        </pc:spChg>
        <pc:picChg chg="add mod">
          <ac:chgData name="Tran Anh Hoang" userId="d8b5fc29-d2f6-4b04-be2e-63ff6615767a" providerId="ADAL" clId="{CD61DF37-F8B7-4527-BC95-7EFE43E702B4}" dt="2024-07-07T23:06:38.116" v="1184" actId="1076"/>
          <ac:picMkLst>
            <pc:docMk/>
            <pc:sldMk cId="3234898424" sldId="348"/>
            <ac:picMk id="3" creationId="{DFCDF3FF-269D-F980-1366-E43B18EE5070}"/>
          </ac:picMkLst>
        </pc:picChg>
        <pc:picChg chg="del">
          <ac:chgData name="Tran Anh Hoang" userId="d8b5fc29-d2f6-4b04-be2e-63ff6615767a" providerId="ADAL" clId="{CD61DF37-F8B7-4527-BC95-7EFE43E702B4}" dt="2024-07-07T23:04:21.378" v="1178" actId="478"/>
          <ac:picMkLst>
            <pc:docMk/>
            <pc:sldMk cId="3234898424" sldId="348"/>
            <ac:picMk id="4" creationId="{F6F941DB-8ACD-1CF4-DA18-775E2A89F510}"/>
          </ac:picMkLst>
        </pc:picChg>
      </pc:sldChg>
      <pc:sldChg chg="addSp modSp add mod">
        <pc:chgData name="Tran Anh Hoang" userId="d8b5fc29-d2f6-4b04-be2e-63ff6615767a" providerId="ADAL" clId="{CD61DF37-F8B7-4527-BC95-7EFE43E702B4}" dt="2024-07-07T23:09:28.843" v="1196" actId="1076"/>
        <pc:sldMkLst>
          <pc:docMk/>
          <pc:sldMk cId="3626707953" sldId="349"/>
        </pc:sldMkLst>
        <pc:picChg chg="add mod">
          <ac:chgData name="Tran Anh Hoang" userId="d8b5fc29-d2f6-4b04-be2e-63ff6615767a" providerId="ADAL" clId="{CD61DF37-F8B7-4527-BC95-7EFE43E702B4}" dt="2024-07-07T23:09:19.426" v="1192" actId="1076"/>
          <ac:picMkLst>
            <pc:docMk/>
            <pc:sldMk cId="3626707953" sldId="349"/>
            <ac:picMk id="3" creationId="{B13BD493-051A-D515-9DDA-0A5E2F7AF9D7}"/>
          </ac:picMkLst>
        </pc:picChg>
        <pc:picChg chg="add mod">
          <ac:chgData name="Tran Anh Hoang" userId="d8b5fc29-d2f6-4b04-be2e-63ff6615767a" providerId="ADAL" clId="{CD61DF37-F8B7-4527-BC95-7EFE43E702B4}" dt="2024-07-07T23:09:28.843" v="1196" actId="1076"/>
          <ac:picMkLst>
            <pc:docMk/>
            <pc:sldMk cId="3626707953" sldId="349"/>
            <ac:picMk id="5" creationId="{18E343B5-DEEF-43C3-A44A-B00860D6EFC4}"/>
          </ac:picMkLst>
        </pc:picChg>
      </pc:sldChg>
      <pc:sldChg chg="delSp add del mod delAnim">
        <pc:chgData name="Tran Anh Hoang" userId="d8b5fc29-d2f6-4b04-be2e-63ff6615767a" providerId="ADAL" clId="{CD61DF37-F8B7-4527-BC95-7EFE43E702B4}" dt="2024-07-07T23:11:00.365" v="1227" actId="47"/>
        <pc:sldMkLst>
          <pc:docMk/>
          <pc:sldMk cId="2322309312" sldId="350"/>
        </pc:sldMkLst>
        <pc:picChg chg="del">
          <ac:chgData name="Tran Anh Hoang" userId="d8b5fc29-d2f6-4b04-be2e-63ff6615767a" providerId="ADAL" clId="{CD61DF37-F8B7-4527-BC95-7EFE43E702B4}" dt="2024-07-07T23:10:22.659" v="1200" actId="478"/>
          <ac:picMkLst>
            <pc:docMk/>
            <pc:sldMk cId="2322309312" sldId="350"/>
            <ac:picMk id="2" creationId="{5881AC8A-214E-B239-25BA-7EAF9C7B01AA}"/>
          </ac:picMkLst>
        </pc:picChg>
      </pc:sldChg>
      <pc:sldChg chg="addSp delSp modSp add mod ord">
        <pc:chgData name="Tran Anh Hoang" userId="d8b5fc29-d2f6-4b04-be2e-63ff6615767a" providerId="ADAL" clId="{CD61DF37-F8B7-4527-BC95-7EFE43E702B4}" dt="2024-07-07T23:10:57.857" v="1226" actId="1076"/>
        <pc:sldMkLst>
          <pc:docMk/>
          <pc:sldMk cId="1937418334" sldId="351"/>
        </pc:sldMkLst>
        <pc:spChg chg="add del mod">
          <ac:chgData name="Tran Anh Hoang" userId="d8b5fc29-d2f6-4b04-be2e-63ff6615767a" providerId="ADAL" clId="{CD61DF37-F8B7-4527-BC95-7EFE43E702B4}" dt="2024-07-07T23:10:38.732" v="1207" actId="478"/>
          <ac:spMkLst>
            <pc:docMk/>
            <pc:sldMk cId="1937418334" sldId="351"/>
            <ac:spMk id="4" creationId="{BB331BDF-CBF9-925A-9456-0CE9E6644A8C}"/>
          </ac:spMkLst>
        </pc:spChg>
        <pc:spChg chg="mod">
          <ac:chgData name="Tran Anh Hoang" userId="d8b5fc29-d2f6-4b04-be2e-63ff6615767a" providerId="ADAL" clId="{CD61DF37-F8B7-4527-BC95-7EFE43E702B4}" dt="2024-07-07T23:10:57.857" v="1226" actId="1076"/>
          <ac:spMkLst>
            <pc:docMk/>
            <pc:sldMk cId="1937418334" sldId="351"/>
            <ac:spMk id="549" creationId="{00000000-0000-0000-0000-000000000000}"/>
          </ac:spMkLst>
        </pc:spChg>
        <pc:spChg chg="add del mod">
          <ac:chgData name="Tran Anh Hoang" userId="d8b5fc29-d2f6-4b04-be2e-63ff6615767a" providerId="ADAL" clId="{CD61DF37-F8B7-4527-BC95-7EFE43E702B4}" dt="2024-07-07T23:10:38.732" v="1207" actId="478"/>
          <ac:spMkLst>
            <pc:docMk/>
            <pc:sldMk cId="1937418334" sldId="351"/>
            <ac:spMk id="550" creationId="{00000000-0000-0000-0000-000000000000}"/>
          </ac:spMkLst>
        </pc:spChg>
        <pc:picChg chg="del">
          <ac:chgData name="Tran Anh Hoang" userId="d8b5fc29-d2f6-4b04-be2e-63ff6615767a" providerId="ADAL" clId="{CD61DF37-F8B7-4527-BC95-7EFE43E702B4}" dt="2024-07-07T23:10:31.554" v="1204" actId="478"/>
          <ac:picMkLst>
            <pc:docMk/>
            <pc:sldMk cId="1937418334" sldId="351"/>
            <ac:picMk id="3" creationId="{7A597492-6190-42D3-915C-F7A840B550B6}"/>
          </ac:picMkLst>
        </pc:picChg>
      </pc:sldChg>
      <pc:sldChg chg="delSp modSp add del mod">
        <pc:chgData name="Tran Anh Hoang" userId="d8b5fc29-d2f6-4b04-be2e-63ff6615767a" providerId="ADAL" clId="{CD61DF37-F8B7-4527-BC95-7EFE43E702B4}" dt="2024-07-08T08:02:27.912" v="1549" actId="47"/>
        <pc:sldMkLst>
          <pc:docMk/>
          <pc:sldMk cId="1521673208" sldId="352"/>
        </pc:sldMkLst>
        <pc:spChg chg="mod">
          <ac:chgData name="Tran Anh Hoang" userId="d8b5fc29-d2f6-4b04-be2e-63ff6615767a" providerId="ADAL" clId="{CD61DF37-F8B7-4527-BC95-7EFE43E702B4}" dt="2024-07-08T00:42:46.560" v="1471" actId="20577"/>
          <ac:spMkLst>
            <pc:docMk/>
            <pc:sldMk cId="1521673208" sldId="352"/>
            <ac:spMk id="2308" creationId="{00000000-0000-0000-0000-000000000000}"/>
          </ac:spMkLst>
        </pc:spChg>
        <pc:picChg chg="del">
          <ac:chgData name="Tran Anh Hoang" userId="d8b5fc29-d2f6-4b04-be2e-63ff6615767a" providerId="ADAL" clId="{CD61DF37-F8B7-4527-BC95-7EFE43E702B4}" dt="2024-07-07T23:11:38.181" v="1251" actId="478"/>
          <ac:picMkLst>
            <pc:docMk/>
            <pc:sldMk cId="1521673208" sldId="352"/>
            <ac:picMk id="3" creationId="{0942A710-1DB1-FB91-589D-D4CBDB112B76}"/>
          </ac:picMkLst>
        </pc:picChg>
        <pc:picChg chg="del">
          <ac:chgData name="Tran Anh Hoang" userId="d8b5fc29-d2f6-4b04-be2e-63ff6615767a" providerId="ADAL" clId="{CD61DF37-F8B7-4527-BC95-7EFE43E702B4}" dt="2024-07-07T23:11:39.174" v="1252" actId="478"/>
          <ac:picMkLst>
            <pc:docMk/>
            <pc:sldMk cId="1521673208" sldId="352"/>
            <ac:picMk id="4" creationId="{7DA9F2A8-46CB-32F6-7D16-1C7EFAF2AC20}"/>
          </ac:picMkLst>
        </pc:picChg>
        <pc:picChg chg="del">
          <ac:chgData name="Tran Anh Hoang" userId="d8b5fc29-d2f6-4b04-be2e-63ff6615767a" providerId="ADAL" clId="{CD61DF37-F8B7-4527-BC95-7EFE43E702B4}" dt="2024-07-07T23:11:40.399" v="1253" actId="478"/>
          <ac:picMkLst>
            <pc:docMk/>
            <pc:sldMk cId="1521673208" sldId="352"/>
            <ac:picMk id="5" creationId="{D21F2379-1E10-2ECC-8D5B-6F72783C0BA9}"/>
          </ac:picMkLst>
        </pc:picChg>
      </pc:sldChg>
      <pc:sldChg chg="addSp delSp modSp add mod ord delAnim">
        <pc:chgData name="Tran Anh Hoang" userId="d8b5fc29-d2f6-4b04-be2e-63ff6615767a" providerId="ADAL" clId="{CD61DF37-F8B7-4527-BC95-7EFE43E702B4}" dt="2024-07-08T00:40:44.614" v="1385" actId="1076"/>
        <pc:sldMkLst>
          <pc:docMk/>
          <pc:sldMk cId="692661981" sldId="353"/>
        </pc:sldMkLst>
        <pc:spChg chg="add mod">
          <ac:chgData name="Tran Anh Hoang" userId="d8b5fc29-d2f6-4b04-be2e-63ff6615767a" providerId="ADAL" clId="{CD61DF37-F8B7-4527-BC95-7EFE43E702B4}" dt="2024-07-08T00:40:44.614" v="1385" actId="1076"/>
          <ac:spMkLst>
            <pc:docMk/>
            <pc:sldMk cId="692661981" sldId="353"/>
            <ac:spMk id="7" creationId="{F9E98E90-BA11-A0D6-C402-CF9A15F04E38}"/>
          </ac:spMkLst>
        </pc:spChg>
        <pc:spChg chg="add mod">
          <ac:chgData name="Tran Anh Hoang" userId="d8b5fc29-d2f6-4b04-be2e-63ff6615767a" providerId="ADAL" clId="{CD61DF37-F8B7-4527-BC95-7EFE43E702B4}" dt="2024-07-08T00:40:41.955" v="1384" actId="1076"/>
          <ac:spMkLst>
            <pc:docMk/>
            <pc:sldMk cId="692661981" sldId="353"/>
            <ac:spMk id="8" creationId="{CB4ACA70-B7AD-4E0B-0DC5-F3791CCBF7DC}"/>
          </ac:spMkLst>
        </pc:spChg>
        <pc:picChg chg="del">
          <ac:chgData name="Tran Anh Hoang" userId="d8b5fc29-d2f6-4b04-be2e-63ff6615767a" providerId="ADAL" clId="{CD61DF37-F8B7-4527-BC95-7EFE43E702B4}" dt="2024-07-08T00:38:06.974" v="1261" actId="478"/>
          <ac:picMkLst>
            <pc:docMk/>
            <pc:sldMk cId="692661981" sldId="353"/>
            <ac:picMk id="2" creationId="{5881AC8A-214E-B239-25BA-7EAF9C7B01AA}"/>
          </ac:picMkLst>
        </pc:picChg>
        <pc:picChg chg="add mod">
          <ac:chgData name="Tran Anh Hoang" userId="d8b5fc29-d2f6-4b04-be2e-63ff6615767a" providerId="ADAL" clId="{CD61DF37-F8B7-4527-BC95-7EFE43E702B4}" dt="2024-07-08T00:38:55.455" v="1266" actId="1076"/>
          <ac:picMkLst>
            <pc:docMk/>
            <pc:sldMk cId="692661981" sldId="353"/>
            <ac:picMk id="4" creationId="{DD53E24E-6B0E-6ADF-F5EA-010CD33124C1}"/>
          </ac:picMkLst>
        </pc:picChg>
        <pc:picChg chg="add mod">
          <ac:chgData name="Tran Anh Hoang" userId="d8b5fc29-d2f6-4b04-be2e-63ff6615767a" providerId="ADAL" clId="{CD61DF37-F8B7-4527-BC95-7EFE43E702B4}" dt="2024-07-08T00:40:00.954" v="1348" actId="1076"/>
          <ac:picMkLst>
            <pc:docMk/>
            <pc:sldMk cId="692661981" sldId="353"/>
            <ac:picMk id="6" creationId="{25D9A5D1-7D2C-066F-3780-B353EECBBB37}"/>
          </ac:picMkLst>
        </pc:picChg>
      </pc:sldChg>
      <pc:sldChg chg="addSp delSp modSp add mod">
        <pc:chgData name="Tran Anh Hoang" userId="d8b5fc29-d2f6-4b04-be2e-63ff6615767a" providerId="ADAL" clId="{CD61DF37-F8B7-4527-BC95-7EFE43E702B4}" dt="2024-07-08T00:42:29.303" v="1463" actId="478"/>
        <pc:sldMkLst>
          <pc:docMk/>
          <pc:sldMk cId="3509298687" sldId="354"/>
        </pc:sldMkLst>
        <pc:spChg chg="add mod">
          <ac:chgData name="Tran Anh Hoang" userId="d8b5fc29-d2f6-4b04-be2e-63ff6615767a" providerId="ADAL" clId="{CD61DF37-F8B7-4527-BC95-7EFE43E702B4}" dt="2024-07-08T00:41:40.634" v="1403" actId="1076"/>
          <ac:spMkLst>
            <pc:docMk/>
            <pc:sldMk cId="3509298687" sldId="354"/>
            <ac:spMk id="5" creationId="{F236A053-E106-125C-E497-D980FB8159F0}"/>
          </ac:spMkLst>
        </pc:spChg>
        <pc:spChg chg="del">
          <ac:chgData name="Tran Anh Hoang" userId="d8b5fc29-d2f6-4b04-be2e-63ff6615767a" providerId="ADAL" clId="{CD61DF37-F8B7-4527-BC95-7EFE43E702B4}" dt="2024-07-08T00:40:53.235" v="1388" actId="478"/>
          <ac:spMkLst>
            <pc:docMk/>
            <pc:sldMk cId="3509298687" sldId="354"/>
            <ac:spMk id="7" creationId="{F9E98E90-BA11-A0D6-C402-CF9A15F04E38}"/>
          </ac:spMkLst>
        </pc:spChg>
        <pc:spChg chg="del">
          <ac:chgData name="Tran Anh Hoang" userId="d8b5fc29-d2f6-4b04-be2e-63ff6615767a" providerId="ADAL" clId="{CD61DF37-F8B7-4527-BC95-7EFE43E702B4}" dt="2024-07-08T00:40:55.496" v="1389" actId="478"/>
          <ac:spMkLst>
            <pc:docMk/>
            <pc:sldMk cId="3509298687" sldId="354"/>
            <ac:spMk id="8" creationId="{CB4ACA70-B7AD-4E0B-0DC5-F3791CCBF7DC}"/>
          </ac:spMkLst>
        </pc:spChg>
        <pc:spChg chg="add del mod">
          <ac:chgData name="Tran Anh Hoang" userId="d8b5fc29-d2f6-4b04-be2e-63ff6615767a" providerId="ADAL" clId="{CD61DF37-F8B7-4527-BC95-7EFE43E702B4}" dt="2024-07-08T00:42:29.303" v="1463" actId="478"/>
          <ac:spMkLst>
            <pc:docMk/>
            <pc:sldMk cId="3509298687" sldId="354"/>
            <ac:spMk id="9" creationId="{74D04F8B-945D-A476-CCF4-E99876BC50EC}"/>
          </ac:spMkLst>
        </pc:spChg>
        <pc:picChg chg="add mod">
          <ac:chgData name="Tran Anh Hoang" userId="d8b5fc29-d2f6-4b04-be2e-63ff6615767a" providerId="ADAL" clId="{CD61DF37-F8B7-4527-BC95-7EFE43E702B4}" dt="2024-07-08T00:42:12.840" v="1406" actId="1076"/>
          <ac:picMkLst>
            <pc:docMk/>
            <pc:sldMk cId="3509298687" sldId="354"/>
            <ac:picMk id="3" creationId="{348A661E-434D-61C3-EC68-DE27EAE912A4}"/>
          </ac:picMkLst>
        </pc:picChg>
        <pc:picChg chg="del">
          <ac:chgData name="Tran Anh Hoang" userId="d8b5fc29-d2f6-4b04-be2e-63ff6615767a" providerId="ADAL" clId="{CD61DF37-F8B7-4527-BC95-7EFE43E702B4}" dt="2024-07-08T00:40:50.674" v="1387" actId="478"/>
          <ac:picMkLst>
            <pc:docMk/>
            <pc:sldMk cId="3509298687" sldId="354"/>
            <ac:picMk id="4" creationId="{DD53E24E-6B0E-6ADF-F5EA-010CD33124C1}"/>
          </ac:picMkLst>
        </pc:picChg>
        <pc:picChg chg="del">
          <ac:chgData name="Tran Anh Hoang" userId="d8b5fc29-d2f6-4b04-be2e-63ff6615767a" providerId="ADAL" clId="{CD61DF37-F8B7-4527-BC95-7EFE43E702B4}" dt="2024-07-08T00:40:55.496" v="1389" actId="478"/>
          <ac:picMkLst>
            <pc:docMk/>
            <pc:sldMk cId="3509298687" sldId="354"/>
            <ac:picMk id="6" creationId="{25D9A5D1-7D2C-066F-3780-B353EECBBB37}"/>
          </ac:picMkLst>
        </pc:picChg>
      </pc:sldChg>
      <pc:sldChg chg="addSp modSp add mod">
        <pc:chgData name="Tran Anh Hoang" userId="d8b5fc29-d2f6-4b04-be2e-63ff6615767a" providerId="ADAL" clId="{CD61DF37-F8B7-4527-BC95-7EFE43E702B4}" dt="2024-07-08T00:45:49.275" v="1493" actId="1076"/>
        <pc:sldMkLst>
          <pc:docMk/>
          <pc:sldMk cId="3234003158" sldId="355"/>
        </pc:sldMkLst>
        <pc:picChg chg="mod">
          <ac:chgData name="Tran Anh Hoang" userId="d8b5fc29-d2f6-4b04-be2e-63ff6615767a" providerId="ADAL" clId="{CD61DF37-F8B7-4527-BC95-7EFE43E702B4}" dt="2024-07-08T00:45:46.311" v="1490" actId="29295"/>
          <ac:picMkLst>
            <pc:docMk/>
            <pc:sldMk cId="3234003158" sldId="355"/>
            <ac:picMk id="3" creationId="{B903E7E0-2AB6-56E6-47FB-38BC3B09D9BE}"/>
          </ac:picMkLst>
        </pc:picChg>
        <pc:picChg chg="add mod">
          <ac:chgData name="Tran Anh Hoang" userId="d8b5fc29-d2f6-4b04-be2e-63ff6615767a" providerId="ADAL" clId="{CD61DF37-F8B7-4527-BC95-7EFE43E702B4}" dt="2024-07-08T00:45:49.275" v="1493" actId="1076"/>
          <ac:picMkLst>
            <pc:docMk/>
            <pc:sldMk cId="3234003158" sldId="355"/>
            <ac:picMk id="4" creationId="{5D135675-E7E6-991E-2460-D214E852437D}"/>
          </ac:picMkLst>
        </pc:picChg>
      </pc:sldChg>
      <pc:sldMasterChg chg="delSldLayout">
        <pc:chgData name="Tran Anh Hoang" userId="d8b5fc29-d2f6-4b04-be2e-63ff6615767a" providerId="ADAL" clId="{CD61DF37-F8B7-4527-BC95-7EFE43E702B4}" dt="2024-07-07T20:29:04.986" v="18" actId="47"/>
        <pc:sldMasterMkLst>
          <pc:docMk/>
          <pc:sldMasterMk cId="0" sldId="2147483675"/>
        </pc:sldMasterMkLst>
        <pc:sldLayoutChg chg="del">
          <pc:chgData name="Tran Anh Hoang" userId="d8b5fc29-d2f6-4b04-be2e-63ff6615767a" providerId="ADAL" clId="{CD61DF37-F8B7-4527-BC95-7EFE43E702B4}" dt="2024-07-07T20:29:04.986" v="18" actId="47"/>
          <pc:sldLayoutMkLst>
            <pc:docMk/>
            <pc:sldMasterMk cId="0" sldId="2147483675"/>
            <pc:sldLayoutMk cId="0" sldId="2147483655"/>
          </pc:sldLayoutMkLst>
        </pc:sldLayoutChg>
      </pc:sldMasterChg>
    </pc:docChg>
  </pc:docChgLst>
</pc:chgInfo>
</file>

<file path=ppt/comments/modernComment_161_29492E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C19C0E-A734-410A-AD1D-E3A3DCCD30AA}" authorId="{4F8F4A89-67E7-6B08-75A2-B82865718262}" created="2024-07-21T13:25:58.84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92661981" sldId="353"/>
      <ac:picMk id="4" creationId="{DD53E24E-6B0E-6ADF-F5EA-010CD33124C1}"/>
    </ac:deMkLst>
    <p188:txBody>
      <a:bodyPr/>
      <a:lstStyle/>
      <a:p>
        <a:r>
          <a:rPr lang="de-DE"/>
          <a:t>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35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15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60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05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039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630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448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235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759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78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967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022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437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117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86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292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26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912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305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20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6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34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257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7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506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439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553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081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797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014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597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797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8420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100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1733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10d7ae03d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10d7ae03d4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10d7ae03d4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10d7ae03d4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53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72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606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43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5400000" flipH="1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5381275" y="3173650"/>
            <a:ext cx="288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ctrTitle"/>
          </p:nvPr>
        </p:nvSpPr>
        <p:spPr>
          <a:xfrm>
            <a:off x="2429950" y="950150"/>
            <a:ext cx="4284000" cy="75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2425075" y="1828300"/>
            <a:ext cx="42939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 rot="10800000" flipH="1">
            <a:off x="7172094" y="843104"/>
            <a:ext cx="2029371" cy="4383847"/>
            <a:chOff x="7350442" y="2608992"/>
            <a:chExt cx="777239" cy="1673160"/>
          </a:xfrm>
        </p:grpSpPr>
        <p:sp>
          <p:nvSpPr>
            <p:cNvPr id="199" name="Google Shape;199;p2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24"/>
          <p:cNvGrpSpPr/>
          <p:nvPr/>
        </p:nvGrpSpPr>
        <p:grpSpPr>
          <a:xfrm flipH="1">
            <a:off x="-57431" y="4"/>
            <a:ext cx="2029371" cy="4383847"/>
            <a:chOff x="7350442" y="2608992"/>
            <a:chExt cx="777239" cy="1673160"/>
          </a:xfrm>
        </p:grpSpPr>
        <p:sp>
          <p:nvSpPr>
            <p:cNvPr id="208" name="Google Shape;208;p2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0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1_29492EDD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312173" y="1288492"/>
            <a:ext cx="4373052" cy="27167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200">
                <a:solidFill>
                  <a:schemeClr val="accent1"/>
                </a:solidFill>
              </a:rPr>
              <a:t>Abschlusspräsentation</a:t>
            </a:r>
            <a:br>
              <a:rPr lang="en" sz="3200">
                <a:solidFill>
                  <a:schemeClr val="accent1"/>
                </a:solidFill>
              </a:rPr>
            </a:br>
            <a:br>
              <a:rPr lang="en" sz="3200"/>
            </a:br>
            <a:r>
              <a:rPr lang="en" sz="3200">
                <a:solidFill>
                  <a:schemeClr val="accent1"/>
                </a:solidFill>
              </a:rPr>
              <a:t>AurumBanking</a:t>
            </a:r>
            <a:endParaRPr lang="de-DE" sz="3200">
              <a:solidFill>
                <a:schemeClr val="accent1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Gruppe 4 – 08.07.2024</a:t>
            </a:r>
            <a:endParaRPr/>
          </a:p>
        </p:txBody>
      </p:sp>
      <p:pic>
        <p:nvPicPr>
          <p:cNvPr id="5" name="Grafik 4" descr="Ein Bild, das Cartoon, Clipart, Smiley, Spielzeug enthält.&#10;&#10;Automatisch generierte Beschreibung">
            <a:extLst>
              <a:ext uri="{FF2B5EF4-FFF2-40B4-BE49-F238E27FC236}">
                <a16:creationId xmlns:a16="http://schemas.microsoft.com/office/drawing/2014/main" id="{C1C080B3-5545-4E36-AAE2-C303D705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392" y="0"/>
            <a:ext cx="4777608" cy="52815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Endpunkte Customer-Information-Service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12" name="Grafik 1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F32D8F1-0DD8-6374-EF7D-8A2C7304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26" y="969866"/>
            <a:ext cx="8579005" cy="36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Endpunkte Login-Service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 descr="Ein Bild, das Text, Screenshot, Zahl, Software enthält.&#10;&#10;Automatisch generierte Beschreibung">
            <a:extLst>
              <a:ext uri="{FF2B5EF4-FFF2-40B4-BE49-F238E27FC236}">
                <a16:creationId xmlns:a16="http://schemas.microsoft.com/office/drawing/2014/main" id="{B903E7E0-2AB6-56E6-47FB-38BC3B09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89" y="722016"/>
            <a:ext cx="6404365" cy="416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Endpunkte Login-Service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 descr="Ein Bild, das Text, Screenshot, Zahl, Software enthält.&#10;&#10;Automatisch generierte Beschreibung">
            <a:extLst>
              <a:ext uri="{FF2B5EF4-FFF2-40B4-BE49-F238E27FC236}">
                <a16:creationId xmlns:a16="http://schemas.microsoft.com/office/drawing/2014/main" id="{B903E7E0-2AB6-56E6-47FB-38BC3B09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091289" y="722016"/>
            <a:ext cx="6404365" cy="41685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D135675-E7E6-991E-2460-D214E8524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56" y="2158552"/>
            <a:ext cx="7331230" cy="1099951"/>
          </a:xfrm>
          <a:prstGeom prst="rect">
            <a:avLst/>
          </a:prstGeom>
          <a:effectLst>
            <a:glow rad="127000">
              <a:srgbClr val="00B0F0"/>
            </a:glow>
          </a:effectLst>
        </p:spPr>
      </p:pic>
    </p:spTree>
    <p:extLst>
      <p:ext uri="{BB962C8B-B14F-4D97-AF65-F5344CB8AC3E}">
        <p14:creationId xmlns:p14="http://schemas.microsoft.com/office/powerpoint/2010/main" val="32340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Endpunkte Depot-Service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6" name="Grafik 5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F999017E-36DA-C705-D4D4-20884E6E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08" y="640579"/>
            <a:ext cx="7429184" cy="42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2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Endpunkte Depot-Service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4668BA-B6E6-A952-949E-B038DB30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87" y="1184803"/>
            <a:ext cx="8526065" cy="371527"/>
          </a:xfrm>
          <a:prstGeom prst="rect">
            <a:avLst/>
          </a:prstGeom>
        </p:spPr>
      </p:pic>
      <p:pic>
        <p:nvPicPr>
          <p:cNvPr id="8" name="Grafik 7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E870466C-1DEB-A0FD-1EC0-AC5068BF9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357" y="1699368"/>
            <a:ext cx="6187440" cy="33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6188956" y="-943509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7" y="64579"/>
            <a:ext cx="5549361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Kafka Design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1379AA-ACB3-2996-AC40-E101FD3A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1" y="900708"/>
            <a:ext cx="8427720" cy="341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6188956" y="-943509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7" y="64579"/>
            <a:ext cx="5549361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Kafka Design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1379AA-ACB3-2996-AC40-E101FD3A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22" y="-18571"/>
            <a:ext cx="2349668" cy="9510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C8F5AD-6AA1-FB24-5D4E-C613352A1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5" y="1028139"/>
            <a:ext cx="6715454" cy="42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6188956" y="-943509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7" y="64579"/>
            <a:ext cx="5549361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Kafka Design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4" name="Grafik 3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7931519C-8874-394E-8EBE-A5098359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23" y="576000"/>
            <a:ext cx="4242047" cy="45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7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6188956" y="-943509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7" y="64579"/>
            <a:ext cx="5549361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Kafka Topics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F20BC4E-26F4-5C99-07AC-434D22125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10" y="2738954"/>
            <a:ext cx="7865327" cy="1920925"/>
          </a:xfrm>
          <a:prstGeom prst="rect">
            <a:avLst/>
          </a:prstGeom>
        </p:spPr>
      </p:pic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9B10419-4C06-636F-8690-1E372C786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10" y="559500"/>
            <a:ext cx="7865327" cy="19209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D5CFDBD-417E-0000-F235-0E490A30AC0A}"/>
              </a:ext>
            </a:extLst>
          </p:cNvPr>
          <p:cNvSpPr txBox="1"/>
          <p:nvPr/>
        </p:nvSpPr>
        <p:spPr>
          <a:xfrm>
            <a:off x="482477" y="2488825"/>
            <a:ext cx="2292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Zugriff des Topics aus Depot-Service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0C6F2AE-92C2-C4CC-DFB3-6362B57877A7}"/>
              </a:ext>
            </a:extLst>
          </p:cNvPr>
          <p:cNvSpPr txBox="1"/>
          <p:nvPr/>
        </p:nvSpPr>
        <p:spPr>
          <a:xfrm>
            <a:off x="482477" y="4702964"/>
            <a:ext cx="2292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Zugriff des Topics aus Transaction-Service</a:t>
            </a:r>
          </a:p>
        </p:txBody>
      </p:sp>
    </p:spTree>
    <p:extLst>
      <p:ext uri="{BB962C8B-B14F-4D97-AF65-F5344CB8AC3E}">
        <p14:creationId xmlns:p14="http://schemas.microsoft.com/office/powerpoint/2010/main" val="33635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6188956" y="-943509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7" y="64579"/>
            <a:ext cx="5549361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Kafka Topics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4" name="Grafik 3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19132B28-2398-62D7-0CA5-0CDF5568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630927"/>
            <a:ext cx="8483600" cy="194842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538952-89A1-39E6-0037-9122FF0915D7}"/>
              </a:ext>
            </a:extLst>
          </p:cNvPr>
          <p:cNvSpPr txBox="1"/>
          <p:nvPr/>
        </p:nvSpPr>
        <p:spPr>
          <a:xfrm>
            <a:off x="274321" y="3579350"/>
            <a:ext cx="429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tx1"/>
                </a:solidFill>
              </a:rPr>
              <a:t>Message Queuing gesendet aus dem Transaction-Service</a:t>
            </a:r>
          </a:p>
        </p:txBody>
      </p:sp>
    </p:spTree>
    <p:extLst>
      <p:ext uri="{BB962C8B-B14F-4D97-AF65-F5344CB8AC3E}">
        <p14:creationId xmlns:p14="http://schemas.microsoft.com/office/powerpoint/2010/main" val="4020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3969456" y="2677573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2819539" y="2492236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AGENDA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>
            <a:off x="3735256" y="2463536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cxnSp>
        <p:nvCxnSpPr>
          <p:cNvPr id="258" name="Google Shape;258;p32"/>
          <p:cNvCxnSpPr/>
          <p:nvPr/>
        </p:nvCxnSpPr>
        <p:spPr>
          <a:xfrm>
            <a:off x="3735256" y="2465673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80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Endpunkte Transaction-Service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4" name="Grafik 3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F6F941DB-8ACD-1CF4-DA18-775E2A89F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02" y="640579"/>
            <a:ext cx="7349811" cy="41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3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Endpunkte Transaction-Service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26427D-16E2-85DE-6EF9-B635F637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2" y="1142943"/>
            <a:ext cx="8392696" cy="342948"/>
          </a:xfrm>
          <a:prstGeom prst="rect">
            <a:avLst/>
          </a:prstGeom>
        </p:spPr>
      </p:pic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D4F1ED-B6F4-A73E-C849-F7C8A38F7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28" y="1731861"/>
            <a:ext cx="7132320" cy="26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Endpunkte Support-Service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 descr="Ein Bild, das Text, Screenshot, Zahl, Software enthält.&#10;&#10;Automatisch generierte Beschreibung">
            <a:extLst>
              <a:ext uri="{FF2B5EF4-FFF2-40B4-BE49-F238E27FC236}">
                <a16:creationId xmlns:a16="http://schemas.microsoft.com/office/drawing/2014/main" id="{DFCDF3FF-269D-F980-1366-E43B18EE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52" y="699290"/>
            <a:ext cx="7254647" cy="42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Endpunkte Support-Service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13BD493-051A-D515-9DDA-0A5E2F7AF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8" y="676640"/>
            <a:ext cx="8735644" cy="409632"/>
          </a:xfrm>
          <a:prstGeom prst="rect">
            <a:avLst/>
          </a:prstGeom>
        </p:spPr>
      </p:pic>
      <p:pic>
        <p:nvPicPr>
          <p:cNvPr id="5" name="Grafik 4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18E343B5-DEEF-43C3-A44A-B00860D6E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183" y="1205474"/>
            <a:ext cx="5101016" cy="37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/>
          <p:nvPr/>
        </p:nvSpPr>
        <p:spPr>
          <a:xfrm>
            <a:off x="570600" y="1190685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5262950" y="2484351"/>
            <a:ext cx="3310450" cy="618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accent1"/>
                </a:solidFill>
              </a:rPr>
              <a:t>DEPLOYMENT</a:t>
            </a:r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 idx="2"/>
          </p:nvPr>
        </p:nvSpPr>
        <p:spPr>
          <a:xfrm>
            <a:off x="4616053" y="2484351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/>
              <a:t>.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597492-6190-42D3-915C-F7A840B55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451" y="755102"/>
            <a:ext cx="3458497" cy="34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222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5" name="Grafik 4" descr="Ein Bild, das Text, Screenshot, Diagramm, Display enthält.&#10;&#10;Automatisch generierte Beschreibung">
            <a:extLst>
              <a:ext uri="{FF2B5EF4-FFF2-40B4-BE49-F238E27FC236}">
                <a16:creationId xmlns:a16="http://schemas.microsoft.com/office/drawing/2014/main" id="{3A10A55A-C7DF-12D3-FC1F-44A8D843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283" y="756673"/>
            <a:ext cx="6454465" cy="38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7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2BB0E5-3179-AF4F-A0F6-FD7DD3F2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83" y="668828"/>
            <a:ext cx="6684994" cy="408834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AC26D26-12FB-087E-BE9B-A189E5DFBAB7}"/>
              </a:ext>
            </a:extLst>
          </p:cNvPr>
          <p:cNvSpPr/>
          <p:nvPr/>
        </p:nvSpPr>
        <p:spPr>
          <a:xfrm>
            <a:off x="1375317" y="3932663"/>
            <a:ext cx="2029522" cy="7508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4A8D8F7-5DCF-A8B2-4EC6-151BD8CFFF01}"/>
              </a:ext>
            </a:extLst>
          </p:cNvPr>
          <p:cNvSpPr/>
          <p:nvPr/>
        </p:nvSpPr>
        <p:spPr>
          <a:xfrm>
            <a:off x="1374683" y="3382537"/>
            <a:ext cx="2029522" cy="4237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67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7CC1CB9-F273-3745-8EC7-401587A7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30" y="2515981"/>
            <a:ext cx="7428356" cy="1730387"/>
          </a:xfrm>
          <a:prstGeom prst="rect">
            <a:avLst/>
          </a:prstGeom>
        </p:spPr>
      </p:pic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82B0FD64-F661-F0EE-85F4-4466CD8F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30" y="1239595"/>
            <a:ext cx="7448892" cy="11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2BBCF8-0631-2A7E-628B-BE94AE5A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9" y="1024571"/>
            <a:ext cx="7843024" cy="34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7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A71CCF-BAD9-66BD-E671-F2DADD6E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78" y="1321753"/>
            <a:ext cx="4523809" cy="26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829968" y="1827083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680051" y="1641746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AGENDA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>
            <a:off x="1595768" y="1613046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cxnSp>
        <p:nvCxnSpPr>
          <p:cNvPr id="258" name="Google Shape;258;p32"/>
          <p:cNvCxnSpPr/>
          <p:nvPr/>
        </p:nvCxnSpPr>
        <p:spPr>
          <a:xfrm>
            <a:off x="1595768" y="1615183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45;p32">
            <a:extLst>
              <a:ext uri="{FF2B5EF4-FFF2-40B4-BE49-F238E27FC236}">
                <a16:creationId xmlns:a16="http://schemas.microsoft.com/office/drawing/2014/main" id="{94F04ED8-23B1-4B43-B7B2-128D95056CA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032316" y="2976456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6" name="Google Shape;246;p32">
            <a:extLst>
              <a:ext uri="{FF2B5EF4-FFF2-40B4-BE49-F238E27FC236}">
                <a16:creationId xmlns:a16="http://schemas.microsoft.com/office/drawing/2014/main" id="{B7553FEA-AF7B-4390-866A-A8FA808E427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882352" y="2738042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7" name="Google Shape;256;p32">
            <a:extLst>
              <a:ext uri="{FF2B5EF4-FFF2-40B4-BE49-F238E27FC236}">
                <a16:creationId xmlns:a16="http://schemas.microsoft.com/office/drawing/2014/main" id="{6629C3EC-2974-4E13-B84F-6C35ED2A3F5D}"/>
              </a:ext>
            </a:extLst>
          </p:cNvPr>
          <p:cNvCxnSpPr/>
          <p:nvPr/>
        </p:nvCxnSpPr>
        <p:spPr>
          <a:xfrm>
            <a:off x="3798116" y="2711479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0316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A71CCF-BAD9-66BD-E671-F2DADD6E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5" y="1652427"/>
            <a:ext cx="2907818" cy="16855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B095979-AC2C-19C2-E00B-CAFB77E0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027" y="1063699"/>
            <a:ext cx="3418986" cy="3185209"/>
          </a:xfrm>
          <a:prstGeom prst="rect">
            <a:avLst/>
          </a:prstGeom>
        </p:spPr>
      </p:pic>
      <p:sp>
        <p:nvSpPr>
          <p:cNvPr id="2" name="Pfeil: nach links 1">
            <a:extLst>
              <a:ext uri="{FF2B5EF4-FFF2-40B4-BE49-F238E27FC236}">
                <a16:creationId xmlns:a16="http://schemas.microsoft.com/office/drawing/2014/main" id="{91AA427A-3D2F-06C4-68A0-3069E9DDECA4}"/>
              </a:ext>
            </a:extLst>
          </p:cNvPr>
          <p:cNvSpPr/>
          <p:nvPr/>
        </p:nvSpPr>
        <p:spPr>
          <a:xfrm rot="20235325">
            <a:off x="5418786" y="1332676"/>
            <a:ext cx="1289624" cy="51410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31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A71CCF-BAD9-66BD-E671-F2DADD6E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26" y="588374"/>
            <a:ext cx="2434954" cy="141141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B095979-AC2C-19C2-E00B-CAFB77E0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26" y="2087071"/>
            <a:ext cx="2434954" cy="226846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8F90F09-58DF-36BA-E0E1-3BB960115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542" y="470122"/>
            <a:ext cx="5203041" cy="42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0F6798-18AA-19CE-FC36-673B6C143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282" y="2391042"/>
            <a:ext cx="2432723" cy="3951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BDB958-9201-0A1D-B7AB-CEBF325B7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774" y="9342"/>
            <a:ext cx="3798849" cy="51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A9F2A8-46CB-32F6-7D16-1C7EFAF2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06" y="722016"/>
            <a:ext cx="7686907" cy="399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5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A9F2A8-46CB-32F6-7D16-1C7EFAF2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84" y="191291"/>
            <a:ext cx="3556429" cy="184730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942A710-1DB1-FB91-589D-D4CBDB11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41" y="2336514"/>
            <a:ext cx="7347317" cy="8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5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DEPLOYMENT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A9F2A8-46CB-32F6-7D16-1C7EFAF2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834" y="143634"/>
            <a:ext cx="2218467" cy="11523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942A710-1DB1-FB91-589D-D4CBDB11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77" y="828261"/>
            <a:ext cx="4352124" cy="50449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21F2379-1E10-2ECC-8D5B-6F72783C0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402" y="1375022"/>
            <a:ext cx="6514346" cy="37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/>
          <p:nvPr/>
        </p:nvSpPr>
        <p:spPr>
          <a:xfrm>
            <a:off x="570600" y="1190685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5262950" y="2484351"/>
            <a:ext cx="3310450" cy="618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accent1"/>
                </a:solidFill>
              </a:rPr>
              <a:t>FRONTEND</a:t>
            </a:r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 idx="2"/>
          </p:nvPr>
        </p:nvSpPr>
        <p:spPr>
          <a:xfrm>
            <a:off x="4616053" y="2484351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03</a:t>
            </a:r>
            <a:r>
              <a:rPr lang="en"/>
              <a:t>.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597492-6190-42D3-915C-F7A840B55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451" y="755102"/>
            <a:ext cx="3458497" cy="34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8045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03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FRONTEND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D53E24E-6B0E-6ADF-F5EA-010CD3312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97" y="1007184"/>
            <a:ext cx="6734175" cy="17430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5D9A5D1-7D2C-066F-3780-B353EECBB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38" y="3351431"/>
            <a:ext cx="7381875" cy="4381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9E98E90-BA11-A0D6-C402-CF9A15F04E38}"/>
              </a:ext>
            </a:extLst>
          </p:cNvPr>
          <p:cNvSpPr txBox="1"/>
          <p:nvPr/>
        </p:nvSpPr>
        <p:spPr>
          <a:xfrm>
            <a:off x="870497" y="2805266"/>
            <a:ext cx="446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Einstellung in der </a:t>
            </a:r>
            <a:r>
              <a:rPr lang="de-DE" dirty="0" err="1">
                <a:solidFill>
                  <a:schemeClr val="tx1"/>
                </a:solidFill>
              </a:rPr>
              <a:t>res</a:t>
            </a:r>
            <a:r>
              <a:rPr lang="de-DE" dirty="0">
                <a:solidFill>
                  <a:schemeClr val="tx1"/>
                </a:solidFill>
              </a:rPr>
              <a:t>/</a:t>
            </a:r>
            <a:r>
              <a:rPr lang="de-DE" dirty="0" err="1">
                <a:solidFill>
                  <a:schemeClr val="tx1"/>
                </a:solidFill>
              </a:rPr>
              <a:t>xml</a:t>
            </a:r>
            <a:r>
              <a:rPr lang="de-DE" dirty="0">
                <a:solidFill>
                  <a:schemeClr val="tx1"/>
                </a:solidFill>
              </a:rPr>
              <a:t>/network_security_config.xml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4ACA70-B7AD-4E0B-0DC5-F3791CCBF7DC}"/>
              </a:ext>
            </a:extLst>
          </p:cNvPr>
          <p:cNvSpPr txBox="1"/>
          <p:nvPr/>
        </p:nvSpPr>
        <p:spPr>
          <a:xfrm>
            <a:off x="870497" y="3828539"/>
            <a:ext cx="446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Einstellung in der app/</a:t>
            </a:r>
            <a:r>
              <a:rPr lang="de-DE" dirty="0" err="1">
                <a:solidFill>
                  <a:schemeClr val="tx1"/>
                </a:solidFill>
              </a:rPr>
              <a:t>main</a:t>
            </a:r>
            <a:r>
              <a:rPr lang="de-DE" dirty="0">
                <a:solidFill>
                  <a:schemeClr val="tx1"/>
                </a:solidFill>
              </a:rPr>
              <a:t>/AndroidMinifest.xml</a:t>
            </a:r>
          </a:p>
        </p:txBody>
      </p:sp>
    </p:spTree>
    <p:extLst>
      <p:ext uri="{BB962C8B-B14F-4D97-AF65-F5344CB8AC3E}">
        <p14:creationId xmlns:p14="http://schemas.microsoft.com/office/powerpoint/2010/main" val="6926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03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FRONTEND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348A661E-434D-61C3-EC68-DE27EAE9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4" y="815384"/>
            <a:ext cx="6858952" cy="367910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236A053-E106-125C-E497-D980FB8159F0}"/>
              </a:ext>
            </a:extLst>
          </p:cNvPr>
          <p:cNvSpPr/>
          <p:nvPr/>
        </p:nvSpPr>
        <p:spPr>
          <a:xfrm>
            <a:off x="1707228" y="2664105"/>
            <a:ext cx="5132269" cy="1744980"/>
          </a:xfrm>
          <a:prstGeom prst="rect">
            <a:avLst/>
          </a:prstGeom>
          <a:noFill/>
          <a:ln>
            <a:solidFill>
              <a:srgbClr val="96F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29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7275813" y="-535429"/>
            <a:ext cx="1268178" cy="2468195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8" y="64579"/>
            <a:ext cx="6684994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03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FRONTEND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2" name="screen-20240707-222453">
            <a:hlinkClick r:id="" action="ppaction://media"/>
            <a:extLst>
              <a:ext uri="{FF2B5EF4-FFF2-40B4-BE49-F238E27FC236}">
                <a16:creationId xmlns:a16="http://schemas.microsoft.com/office/drawing/2014/main" id="{5881AC8A-214E-B239-25BA-7EAF9C7B0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92955" y="15240"/>
            <a:ext cx="2373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829968" y="1827083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680051" y="1641746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AGENDA</a:t>
            </a:r>
            <a:endParaRPr lang="de-DE">
              <a:solidFill>
                <a:schemeClr val="accent1"/>
              </a:solidFill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>
            <a:off x="1595768" y="1613046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cxnSp>
        <p:nvCxnSpPr>
          <p:cNvPr id="258" name="Google Shape;258;p32"/>
          <p:cNvCxnSpPr/>
          <p:nvPr/>
        </p:nvCxnSpPr>
        <p:spPr>
          <a:xfrm>
            <a:off x="1595768" y="1615183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45;p32">
            <a:extLst>
              <a:ext uri="{FF2B5EF4-FFF2-40B4-BE49-F238E27FC236}">
                <a16:creationId xmlns:a16="http://schemas.microsoft.com/office/drawing/2014/main" id="{94F04ED8-23B1-4B43-B7B2-128D95056CA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6127549" y="1852501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6" name="Google Shape;246;p32">
            <a:extLst>
              <a:ext uri="{FF2B5EF4-FFF2-40B4-BE49-F238E27FC236}">
                <a16:creationId xmlns:a16="http://schemas.microsoft.com/office/drawing/2014/main" id="{B7553FEA-AF7B-4390-866A-A8FA808E427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977585" y="1614087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7" name="Google Shape;256;p32">
            <a:extLst>
              <a:ext uri="{FF2B5EF4-FFF2-40B4-BE49-F238E27FC236}">
                <a16:creationId xmlns:a16="http://schemas.microsoft.com/office/drawing/2014/main" id="{6629C3EC-2974-4E13-B84F-6C35ED2A3F5D}"/>
              </a:ext>
            </a:extLst>
          </p:cNvPr>
          <p:cNvCxnSpPr/>
          <p:nvPr/>
        </p:nvCxnSpPr>
        <p:spPr>
          <a:xfrm>
            <a:off x="5893349" y="1587524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sp>
        <p:nvSpPr>
          <p:cNvPr id="28" name="Google Shape;248;p32">
            <a:extLst>
              <a:ext uri="{FF2B5EF4-FFF2-40B4-BE49-F238E27FC236}">
                <a16:creationId xmlns:a16="http://schemas.microsoft.com/office/drawing/2014/main" id="{DDA791A7-E7F3-46F4-93D8-D9CEEC69425C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782551" y="3166056"/>
            <a:ext cx="2915605" cy="664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FRONTEND</a:t>
            </a:r>
          </a:p>
        </p:txBody>
      </p:sp>
      <p:sp>
        <p:nvSpPr>
          <p:cNvPr id="29" name="Google Shape;249;p32">
            <a:extLst>
              <a:ext uri="{FF2B5EF4-FFF2-40B4-BE49-F238E27FC236}">
                <a16:creationId xmlns:a16="http://schemas.microsoft.com/office/drawing/2014/main" id="{CA126E09-49A5-4345-9ACB-764EB1FDE96A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2549153" y="3095801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0" name="Google Shape;257;p32">
            <a:extLst>
              <a:ext uri="{FF2B5EF4-FFF2-40B4-BE49-F238E27FC236}">
                <a16:creationId xmlns:a16="http://schemas.microsoft.com/office/drawing/2014/main" id="{AA0C855C-062A-4CC9-914D-710A74DE1467}"/>
              </a:ext>
            </a:extLst>
          </p:cNvPr>
          <p:cNvCxnSpPr/>
          <p:nvPr/>
        </p:nvCxnSpPr>
        <p:spPr>
          <a:xfrm>
            <a:off x="3464870" y="3071147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8634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/>
          <p:nvPr/>
        </p:nvSpPr>
        <p:spPr>
          <a:xfrm>
            <a:off x="570600" y="1190685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2564166" y="2321550"/>
            <a:ext cx="4015667" cy="618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accent1"/>
                </a:solidFill>
              </a:rPr>
              <a:t>FRONTEND – LIVE DEMO</a:t>
            </a:r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 idx="2"/>
          </p:nvPr>
        </p:nvSpPr>
        <p:spPr>
          <a:xfrm>
            <a:off x="1857613" y="2321550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03</a:t>
            </a:r>
            <a:r>
              <a:rPr lang="en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741833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/>
          <p:nvPr/>
        </p:nvSpPr>
        <p:spPr>
          <a:xfrm>
            <a:off x="570600" y="1190685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5078097" y="2660985"/>
            <a:ext cx="3444004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96FFF3"/>
                </a:solidFill>
              </a:rPr>
              <a:t>MEILENSTEINPLANUNG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 idx="2"/>
          </p:nvPr>
        </p:nvSpPr>
        <p:spPr>
          <a:xfrm>
            <a:off x="4430699" y="2660985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03</a:t>
            </a:r>
            <a:r>
              <a:rPr lang="en"/>
              <a:t>.</a:t>
            </a:r>
            <a:endParaRPr/>
          </a:p>
        </p:txBody>
      </p:sp>
      <p:pic>
        <p:nvPicPr>
          <p:cNvPr id="4" name="Grafik 3" descr="Ein Bild, das Kleidung, Schuhwerk, Person, Design enthält.&#10;&#10;Automatisch generierte Beschreibung">
            <a:extLst>
              <a:ext uri="{FF2B5EF4-FFF2-40B4-BE49-F238E27FC236}">
                <a16:creationId xmlns:a16="http://schemas.microsoft.com/office/drawing/2014/main" id="{9FBF25B4-BDF8-49DE-8068-56CE96AD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81" y="1291536"/>
            <a:ext cx="2738897" cy="27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3465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762285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accent1"/>
                </a:solidFill>
              </a:rPr>
              <a:t>MEILENSTEINPLANUNG</a:t>
            </a:r>
            <a:br>
              <a:rPr lang="de-DE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cxnSp>
        <p:nvCxnSpPr>
          <p:cNvPr id="2152" name="Google Shape;2152;p42"/>
          <p:cNvCxnSpPr>
            <a:stCxn id="2153" idx="7"/>
            <a:endCxn id="2154" idx="3"/>
          </p:cNvCxnSpPr>
          <p:nvPr/>
        </p:nvCxnSpPr>
        <p:spPr>
          <a:xfrm rot="10800000" flipH="1">
            <a:off x="1898070" y="2719961"/>
            <a:ext cx="1332300" cy="86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5" name="Google Shape;2155;p42"/>
          <p:cNvCxnSpPr>
            <a:stCxn id="2154" idx="5"/>
            <a:endCxn id="2156" idx="1"/>
          </p:cNvCxnSpPr>
          <p:nvPr/>
        </p:nvCxnSpPr>
        <p:spPr>
          <a:xfrm>
            <a:off x="3906726" y="2720038"/>
            <a:ext cx="1334700" cy="86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7" name="Google Shape;2157;p42"/>
          <p:cNvCxnSpPr>
            <a:stCxn id="2156" idx="7"/>
            <a:endCxn id="2158" idx="3"/>
          </p:cNvCxnSpPr>
          <p:nvPr/>
        </p:nvCxnSpPr>
        <p:spPr>
          <a:xfrm rot="10800000" flipH="1">
            <a:off x="5917866" y="2719961"/>
            <a:ext cx="1333500" cy="86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42"/>
          <p:cNvSpPr/>
          <p:nvPr/>
        </p:nvSpPr>
        <p:spPr>
          <a:xfrm>
            <a:off x="1081475" y="3448355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159" name="Google Shape;2159;p42"/>
          <p:cNvSpPr/>
          <p:nvPr/>
        </p:nvSpPr>
        <p:spPr>
          <a:xfrm>
            <a:off x="796921" y="3163803"/>
            <a:ext cx="1525800" cy="1525800"/>
          </a:xfrm>
          <a:prstGeom prst="blockArc">
            <a:avLst>
              <a:gd name="adj1" fmla="val 7558344"/>
              <a:gd name="adj2" fmla="val 1850511"/>
              <a:gd name="adj3" fmla="val 9051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42"/>
          <p:cNvSpPr/>
          <p:nvPr/>
        </p:nvSpPr>
        <p:spPr>
          <a:xfrm>
            <a:off x="5101272" y="3448355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03</a:t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160" name="Google Shape;2160;p42"/>
          <p:cNvSpPr/>
          <p:nvPr/>
        </p:nvSpPr>
        <p:spPr>
          <a:xfrm rot="6299891">
            <a:off x="4813508" y="3163918"/>
            <a:ext cx="1525570" cy="1525570"/>
          </a:xfrm>
          <a:prstGeom prst="blockArc">
            <a:avLst>
              <a:gd name="adj1" fmla="val 7558344"/>
              <a:gd name="adj2" fmla="val 15223599"/>
              <a:gd name="adj3" fmla="val 8678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42"/>
          <p:cNvSpPr/>
          <p:nvPr/>
        </p:nvSpPr>
        <p:spPr>
          <a:xfrm>
            <a:off x="7111170" y="1903443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04</a:t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161" name="Google Shape;2161;p42"/>
          <p:cNvSpPr/>
          <p:nvPr/>
        </p:nvSpPr>
        <p:spPr>
          <a:xfrm rot="-7199867">
            <a:off x="6826569" y="1618838"/>
            <a:ext cx="1525903" cy="1525903"/>
          </a:xfrm>
          <a:prstGeom prst="blockArc">
            <a:avLst>
              <a:gd name="adj1" fmla="val 7630252"/>
              <a:gd name="adj2" fmla="val 11218651"/>
              <a:gd name="adj3" fmla="val 8577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2"/>
          <p:cNvSpPr txBox="1">
            <a:spLocks noGrp="1"/>
          </p:cNvSpPr>
          <p:nvPr>
            <p:ph type="title" idx="4294967295"/>
          </p:nvPr>
        </p:nvSpPr>
        <p:spPr>
          <a:xfrm>
            <a:off x="458476" y="2306612"/>
            <a:ext cx="2198936" cy="793143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/>
              <a:t>ARCHITKTUR- UND DATENBANKMODELLE</a:t>
            </a:r>
            <a:endParaRPr sz="2200"/>
          </a:p>
        </p:txBody>
      </p:sp>
      <p:sp>
        <p:nvSpPr>
          <p:cNvPr id="2164" name="Google Shape;2164;p42"/>
          <p:cNvSpPr txBox="1">
            <a:spLocks noGrp="1"/>
          </p:cNvSpPr>
          <p:nvPr>
            <p:ph type="title" idx="4294967295"/>
          </p:nvPr>
        </p:nvSpPr>
        <p:spPr>
          <a:xfrm>
            <a:off x="4474226" y="1892807"/>
            <a:ext cx="2350904" cy="1155561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DURCHSTICH ZWISCHEN BACKEND UND FRONTEND</a:t>
            </a:r>
            <a:endParaRPr sz="2200"/>
          </a:p>
        </p:txBody>
      </p:sp>
      <p:sp>
        <p:nvSpPr>
          <p:cNvPr id="2154" name="Google Shape;2154;p42"/>
          <p:cNvSpPr/>
          <p:nvPr/>
        </p:nvSpPr>
        <p:spPr>
          <a:xfrm>
            <a:off x="3090132" y="1903443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165" name="Google Shape;2165;p42"/>
          <p:cNvSpPr/>
          <p:nvPr/>
        </p:nvSpPr>
        <p:spPr>
          <a:xfrm rot="3599795">
            <a:off x="2805598" y="1618983"/>
            <a:ext cx="1525643" cy="1525643"/>
          </a:xfrm>
          <a:prstGeom prst="blockArc">
            <a:avLst>
              <a:gd name="adj1" fmla="val 2672861"/>
              <a:gd name="adj2" fmla="val 14566258"/>
              <a:gd name="adj3" fmla="val 8261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42"/>
          <p:cNvSpPr txBox="1">
            <a:spLocks noGrp="1"/>
          </p:cNvSpPr>
          <p:nvPr>
            <p:ph type="title" idx="4294967295"/>
          </p:nvPr>
        </p:nvSpPr>
        <p:spPr>
          <a:xfrm>
            <a:off x="6834638" y="3142569"/>
            <a:ext cx="1691700" cy="70482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MONITORING UND TESTING</a:t>
            </a:r>
            <a:endParaRPr sz="2200"/>
          </a:p>
        </p:txBody>
      </p:sp>
      <p:grpSp>
        <p:nvGrpSpPr>
          <p:cNvPr id="2171" name="Google Shape;2171;p42"/>
          <p:cNvGrpSpPr/>
          <p:nvPr/>
        </p:nvGrpSpPr>
        <p:grpSpPr>
          <a:xfrm rot="5400000" flipH="1">
            <a:off x="6054279" y="-1453324"/>
            <a:ext cx="1955378" cy="4224060"/>
            <a:chOff x="7350442" y="2608992"/>
            <a:chExt cx="777239" cy="1673160"/>
          </a:xfrm>
        </p:grpSpPr>
        <p:sp>
          <p:nvSpPr>
            <p:cNvPr id="2172" name="Google Shape;2172;p4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2162;p42">
            <a:extLst>
              <a:ext uri="{FF2B5EF4-FFF2-40B4-BE49-F238E27FC236}">
                <a16:creationId xmlns:a16="http://schemas.microsoft.com/office/drawing/2014/main" id="{5F026C87-633E-4590-8102-06BCDDA546C3}"/>
              </a:ext>
            </a:extLst>
          </p:cNvPr>
          <p:cNvSpPr txBox="1">
            <a:spLocks/>
          </p:cNvSpPr>
          <p:nvPr/>
        </p:nvSpPr>
        <p:spPr>
          <a:xfrm>
            <a:off x="2369361" y="3311220"/>
            <a:ext cx="2398291" cy="41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de-DE" sz="2200"/>
              <a:t>DEVELOPMENT </a:t>
            </a:r>
          </a:p>
        </p:txBody>
      </p:sp>
      <p:pic>
        <p:nvPicPr>
          <p:cNvPr id="3" name="Grafik 2" descr="Häkchen mit einfarbiger Füllung">
            <a:extLst>
              <a:ext uri="{FF2B5EF4-FFF2-40B4-BE49-F238E27FC236}">
                <a16:creationId xmlns:a16="http://schemas.microsoft.com/office/drawing/2014/main" id="{273C29A9-0EAE-A8A1-9E72-1E9F1D1EC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987" y="3030813"/>
            <a:ext cx="1239025" cy="1239025"/>
          </a:xfrm>
          <a:prstGeom prst="rect">
            <a:avLst/>
          </a:prstGeom>
        </p:spPr>
      </p:pic>
      <p:pic>
        <p:nvPicPr>
          <p:cNvPr id="6" name="Grafik 5" descr="Zahnräder mit einfarbiger Füllung">
            <a:extLst>
              <a:ext uri="{FF2B5EF4-FFF2-40B4-BE49-F238E27FC236}">
                <a16:creationId xmlns:a16="http://schemas.microsoft.com/office/drawing/2014/main" id="{2101FB9B-4E03-5516-C704-4E64236CD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9438" y="1517185"/>
            <a:ext cx="1005527" cy="1005527"/>
          </a:xfrm>
          <a:prstGeom prst="rect">
            <a:avLst/>
          </a:prstGeom>
        </p:spPr>
      </p:pic>
      <p:pic>
        <p:nvPicPr>
          <p:cNvPr id="7" name="Grafik 6" descr="Zahnräder mit einfarbiger Füllung">
            <a:extLst>
              <a:ext uri="{FF2B5EF4-FFF2-40B4-BE49-F238E27FC236}">
                <a16:creationId xmlns:a16="http://schemas.microsoft.com/office/drawing/2014/main" id="{E1230C47-CB0D-2AAD-683B-6EBD43D82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7364" y="1543807"/>
            <a:ext cx="1005527" cy="1005527"/>
          </a:xfrm>
          <a:prstGeom prst="rect">
            <a:avLst/>
          </a:prstGeom>
        </p:spPr>
      </p:pic>
      <p:pic>
        <p:nvPicPr>
          <p:cNvPr id="8" name="Grafik 7" descr="Zahnräder mit einfarbiger Füllung">
            <a:extLst>
              <a:ext uri="{FF2B5EF4-FFF2-40B4-BE49-F238E27FC236}">
                <a16:creationId xmlns:a16="http://schemas.microsoft.com/office/drawing/2014/main" id="{63B5984E-B158-9425-6C0A-439E6DAF5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9449" y="4083300"/>
            <a:ext cx="1005527" cy="1005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49"/>
          <p:cNvSpPr txBox="1">
            <a:spLocks noGrp="1"/>
          </p:cNvSpPr>
          <p:nvPr>
            <p:ph type="ctrTitle"/>
          </p:nvPr>
        </p:nvSpPr>
        <p:spPr>
          <a:xfrm>
            <a:off x="2429950" y="655182"/>
            <a:ext cx="4284000" cy="75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328" name="Google Shape;2328;p49"/>
          <p:cNvSpPr txBox="1">
            <a:spLocks noGrp="1"/>
          </p:cNvSpPr>
          <p:nvPr>
            <p:ph type="subTitle" idx="1"/>
          </p:nvPr>
        </p:nvSpPr>
        <p:spPr>
          <a:xfrm>
            <a:off x="2496332" y="1490785"/>
            <a:ext cx="4293900" cy="599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B09DC3-E577-41B2-2EA7-C8073CEF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53" y="1990703"/>
            <a:ext cx="3930079" cy="298576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73D2736-81E1-80F3-B8D4-E560A232114C}"/>
              </a:ext>
            </a:extLst>
          </p:cNvPr>
          <p:cNvSpPr/>
          <p:nvPr/>
        </p:nvSpPr>
        <p:spPr>
          <a:xfrm>
            <a:off x="2978491" y="3192051"/>
            <a:ext cx="1425869" cy="341124"/>
          </a:xfrm>
          <a:prstGeom prst="rect">
            <a:avLst/>
          </a:prstGeom>
          <a:solidFill>
            <a:srgbClr val="90B6BB"/>
          </a:solidFill>
          <a:ln>
            <a:solidFill>
              <a:srgbClr val="8DB6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2"/>
                </a:solidFill>
              </a:rPr>
              <a:t>async-programming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DB28EA7-4FF5-C834-64A2-2E5729805D24}"/>
              </a:ext>
            </a:extLst>
          </p:cNvPr>
          <p:cNvSpPr/>
          <p:nvPr/>
        </p:nvSpPr>
        <p:spPr>
          <a:xfrm>
            <a:off x="5337718" y="2686316"/>
            <a:ext cx="1215482" cy="341124"/>
          </a:xfrm>
          <a:prstGeom prst="rect">
            <a:avLst/>
          </a:prstGeom>
          <a:solidFill>
            <a:srgbClr val="90B6BB"/>
          </a:solidFill>
          <a:ln>
            <a:solidFill>
              <a:srgbClr val="8DB6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2"/>
                </a:solidFill>
              </a:rPr>
              <a:t>Me at 00:45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829968" y="1827083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680051" y="1641746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AGENDA</a:t>
            </a:r>
            <a:endParaRPr lang="de-DE">
              <a:solidFill>
                <a:schemeClr val="accent1"/>
              </a:solidFill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>
            <a:off x="1595768" y="1613046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cxnSp>
        <p:nvCxnSpPr>
          <p:cNvPr id="258" name="Google Shape;258;p32"/>
          <p:cNvCxnSpPr/>
          <p:nvPr/>
        </p:nvCxnSpPr>
        <p:spPr>
          <a:xfrm>
            <a:off x="1595768" y="1615183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45;p32">
            <a:extLst>
              <a:ext uri="{FF2B5EF4-FFF2-40B4-BE49-F238E27FC236}">
                <a16:creationId xmlns:a16="http://schemas.microsoft.com/office/drawing/2014/main" id="{94F04ED8-23B1-4B43-B7B2-128D95056CA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6127549" y="1852501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6" name="Google Shape;246;p32">
            <a:extLst>
              <a:ext uri="{FF2B5EF4-FFF2-40B4-BE49-F238E27FC236}">
                <a16:creationId xmlns:a16="http://schemas.microsoft.com/office/drawing/2014/main" id="{B7553FEA-AF7B-4390-866A-A8FA808E427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977585" y="1614087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7" name="Google Shape;256;p32">
            <a:extLst>
              <a:ext uri="{FF2B5EF4-FFF2-40B4-BE49-F238E27FC236}">
                <a16:creationId xmlns:a16="http://schemas.microsoft.com/office/drawing/2014/main" id="{6629C3EC-2974-4E13-B84F-6C35ED2A3F5D}"/>
              </a:ext>
            </a:extLst>
          </p:cNvPr>
          <p:cNvCxnSpPr/>
          <p:nvPr/>
        </p:nvCxnSpPr>
        <p:spPr>
          <a:xfrm>
            <a:off x="5893349" y="1587524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sp>
        <p:nvSpPr>
          <p:cNvPr id="28" name="Google Shape;248;p32">
            <a:extLst>
              <a:ext uri="{FF2B5EF4-FFF2-40B4-BE49-F238E27FC236}">
                <a16:creationId xmlns:a16="http://schemas.microsoft.com/office/drawing/2014/main" id="{DDA791A7-E7F3-46F4-93D8-D9CEEC69425C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891147" y="3121323"/>
            <a:ext cx="2915605" cy="664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FRONTEND</a:t>
            </a:r>
          </a:p>
        </p:txBody>
      </p:sp>
      <p:sp>
        <p:nvSpPr>
          <p:cNvPr id="29" name="Google Shape;249;p32">
            <a:extLst>
              <a:ext uri="{FF2B5EF4-FFF2-40B4-BE49-F238E27FC236}">
                <a16:creationId xmlns:a16="http://schemas.microsoft.com/office/drawing/2014/main" id="{CA126E09-49A5-4345-9ACB-764EB1FDE96A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57749" y="3051068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0" name="Google Shape;257;p32">
            <a:extLst>
              <a:ext uri="{FF2B5EF4-FFF2-40B4-BE49-F238E27FC236}">
                <a16:creationId xmlns:a16="http://schemas.microsoft.com/office/drawing/2014/main" id="{AA0C855C-062A-4CC9-914D-710A74DE1467}"/>
              </a:ext>
            </a:extLst>
          </p:cNvPr>
          <p:cNvCxnSpPr>
            <a:cxnSpLocks/>
          </p:cNvCxnSpPr>
          <p:nvPr/>
        </p:nvCxnSpPr>
        <p:spPr>
          <a:xfrm>
            <a:off x="1573466" y="3026414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sp>
        <p:nvSpPr>
          <p:cNvPr id="3" name="Google Shape;248;p32">
            <a:extLst>
              <a:ext uri="{FF2B5EF4-FFF2-40B4-BE49-F238E27FC236}">
                <a16:creationId xmlns:a16="http://schemas.microsoft.com/office/drawing/2014/main" id="{4DBCE4C4-EE38-84E1-B6D8-37C98145736F}"/>
              </a:ext>
            </a:extLst>
          </p:cNvPr>
          <p:cNvSpPr txBox="1">
            <a:spLocks/>
          </p:cNvSpPr>
          <p:nvPr/>
        </p:nvSpPr>
        <p:spPr>
          <a:xfrm>
            <a:off x="6210983" y="3096669"/>
            <a:ext cx="2915605" cy="66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DE"/>
              <a:t>MEILENSTEINPLANUNG</a:t>
            </a:r>
          </a:p>
        </p:txBody>
      </p:sp>
      <p:sp>
        <p:nvSpPr>
          <p:cNvPr id="4" name="Google Shape;249;p32">
            <a:extLst>
              <a:ext uri="{FF2B5EF4-FFF2-40B4-BE49-F238E27FC236}">
                <a16:creationId xmlns:a16="http://schemas.microsoft.com/office/drawing/2014/main" id="{03F05E04-1A0D-9803-45CF-1802919E3AD0}"/>
              </a:ext>
            </a:extLst>
          </p:cNvPr>
          <p:cNvSpPr txBox="1">
            <a:spLocks/>
          </p:cNvSpPr>
          <p:nvPr/>
        </p:nvSpPr>
        <p:spPr>
          <a:xfrm>
            <a:off x="4977585" y="3026414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5200" b="0" i="0" u="none" strike="noStrike" cap="none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04</a:t>
            </a:r>
          </a:p>
        </p:txBody>
      </p:sp>
      <p:cxnSp>
        <p:nvCxnSpPr>
          <p:cNvPr id="5" name="Google Shape;257;p32">
            <a:extLst>
              <a:ext uri="{FF2B5EF4-FFF2-40B4-BE49-F238E27FC236}">
                <a16:creationId xmlns:a16="http://schemas.microsoft.com/office/drawing/2014/main" id="{E12A022F-0562-886D-4FC6-0266C28D5A97}"/>
              </a:ext>
            </a:extLst>
          </p:cNvPr>
          <p:cNvCxnSpPr>
            <a:cxnSpLocks/>
          </p:cNvCxnSpPr>
          <p:nvPr/>
        </p:nvCxnSpPr>
        <p:spPr>
          <a:xfrm>
            <a:off x="5893302" y="3001760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930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/>
          <p:nvPr/>
        </p:nvSpPr>
        <p:spPr>
          <a:xfrm>
            <a:off x="570600" y="1190685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5262950" y="2484351"/>
            <a:ext cx="3310450" cy="618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accent1"/>
                </a:solidFill>
              </a:rPr>
              <a:t>BACKEND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 idx="2"/>
          </p:nvPr>
        </p:nvSpPr>
        <p:spPr>
          <a:xfrm>
            <a:off x="4616053" y="2484351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/>
              <a:t>.</a:t>
            </a:r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2C5722-E1A0-4580-A98E-35105D67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3179" y="1106212"/>
            <a:ext cx="2931076" cy="29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446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6188956" y="-943509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7" y="64579"/>
            <a:ext cx="5549361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UDPDATE ARCHITEKTUR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5D8987-FA16-4ED1-DD91-53A158E49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6" y="753197"/>
            <a:ext cx="8303941" cy="4146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6188956" y="-943509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7" y="64579"/>
            <a:ext cx="5549361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Traffic Service Update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A83723-E6CE-B9ED-6E74-6DDDBD76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0" y="1512940"/>
            <a:ext cx="8103220" cy="217442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AABB09-CB14-B5AA-AA8B-5BEBC38F94E0}"/>
              </a:ext>
            </a:extLst>
          </p:cNvPr>
          <p:cNvSpPr txBox="1"/>
          <p:nvPr/>
        </p:nvSpPr>
        <p:spPr>
          <a:xfrm>
            <a:off x="527824" y="3775548"/>
            <a:ext cx="502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tx1"/>
                </a:solidFill>
              </a:rPr>
              <a:t>Zusammenfassung aller Services zur Zwischenpräsentation</a:t>
            </a:r>
          </a:p>
        </p:txBody>
      </p:sp>
    </p:spTree>
    <p:extLst>
      <p:ext uri="{BB962C8B-B14F-4D97-AF65-F5344CB8AC3E}">
        <p14:creationId xmlns:p14="http://schemas.microsoft.com/office/powerpoint/2010/main" val="31675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/>
          <p:cNvGrpSpPr/>
          <p:nvPr/>
        </p:nvGrpSpPr>
        <p:grpSpPr>
          <a:xfrm rot="5400000">
            <a:off x="6188956" y="-943509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8" name="Google Shape;2308;p48"/>
          <p:cNvSpPr txBox="1">
            <a:spLocks noGrp="1"/>
          </p:cNvSpPr>
          <p:nvPr>
            <p:ph type="title"/>
          </p:nvPr>
        </p:nvSpPr>
        <p:spPr>
          <a:xfrm>
            <a:off x="-57" y="64579"/>
            <a:ext cx="5549361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3200"/>
              <a:t>. </a:t>
            </a:r>
            <a:r>
              <a:rPr lang="de-DE" sz="3200">
                <a:solidFill>
                  <a:srgbClr val="96FFF3"/>
                </a:solidFill>
              </a:rPr>
              <a:t>Traffic Service Update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A83723-E6CE-B9ED-6E74-6DDDBD76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24" y="723885"/>
            <a:ext cx="5166473" cy="138637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AABB09-CB14-B5AA-AA8B-5BEBC38F94E0}"/>
              </a:ext>
            </a:extLst>
          </p:cNvPr>
          <p:cNvSpPr txBox="1"/>
          <p:nvPr/>
        </p:nvSpPr>
        <p:spPr>
          <a:xfrm>
            <a:off x="301051" y="2110262"/>
            <a:ext cx="3884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tx1"/>
                </a:solidFill>
              </a:rPr>
              <a:t>Zusammenfassung aller Services zur Zwischenpräsentation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8CD21E-8CEF-543D-D2B1-E78BA7894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3" y="2508624"/>
            <a:ext cx="7813894" cy="21655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A14A27D-C3DF-E818-8906-9CFF58F38BE0}"/>
              </a:ext>
            </a:extLst>
          </p:cNvPr>
          <p:cNvSpPr txBox="1"/>
          <p:nvPr/>
        </p:nvSpPr>
        <p:spPr>
          <a:xfrm>
            <a:off x="609569" y="4703157"/>
            <a:ext cx="3884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tx1"/>
                </a:solidFill>
              </a:rPr>
              <a:t>Zusammenfassung aller Services zur Abschlusspräsentation</a:t>
            </a:r>
          </a:p>
        </p:txBody>
      </p:sp>
    </p:spTree>
    <p:extLst>
      <p:ext uri="{BB962C8B-B14F-4D97-AF65-F5344CB8AC3E}">
        <p14:creationId xmlns:p14="http://schemas.microsoft.com/office/powerpoint/2010/main" val="219816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Bildschirmpräsentation (16:9)</PresentationFormat>
  <Paragraphs>88</Paragraphs>
  <Slides>43</Slides>
  <Notes>43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9" baseType="lpstr">
      <vt:lpstr>Oswald</vt:lpstr>
      <vt:lpstr>Arial</vt:lpstr>
      <vt:lpstr>Calibri</vt:lpstr>
      <vt:lpstr>DM Sans</vt:lpstr>
      <vt:lpstr>Oswald ExtraLight</vt:lpstr>
      <vt:lpstr>Technology Project Proposal Minitheme by Slidesgo</vt:lpstr>
      <vt:lpstr>Abschlusspräsentation  AurumBanking</vt:lpstr>
      <vt:lpstr>BACKEND</vt:lpstr>
      <vt:lpstr>BACKEND</vt:lpstr>
      <vt:lpstr>BACKEND</vt:lpstr>
      <vt:lpstr>BACKEND</vt:lpstr>
      <vt:lpstr>BACKEND</vt:lpstr>
      <vt:lpstr>01. UDPDATE ARCHITEKTUR</vt:lpstr>
      <vt:lpstr>01. Traffic Service Update</vt:lpstr>
      <vt:lpstr>01. Traffic Service Update</vt:lpstr>
      <vt:lpstr>01. Endpunkte Customer-Information-Service</vt:lpstr>
      <vt:lpstr>01. Endpunkte Login-Service</vt:lpstr>
      <vt:lpstr>01. Endpunkte Login-Service</vt:lpstr>
      <vt:lpstr>01. Endpunkte Depot-Service</vt:lpstr>
      <vt:lpstr>01. Endpunkte Depot-Service</vt:lpstr>
      <vt:lpstr>01. Kafka Design</vt:lpstr>
      <vt:lpstr>01. Kafka Design</vt:lpstr>
      <vt:lpstr>01. Kafka Design</vt:lpstr>
      <vt:lpstr>01. Kafka Topics</vt:lpstr>
      <vt:lpstr>01. Kafka Topics</vt:lpstr>
      <vt:lpstr>01. Endpunkte Transaction-Service</vt:lpstr>
      <vt:lpstr>01. Endpunkte Transaction-Service</vt:lpstr>
      <vt:lpstr>01. Endpunkte Support-Service</vt:lpstr>
      <vt:lpstr>01. Endpunkte Support-Service</vt:lpstr>
      <vt:lpstr>DEPLOYMENT</vt:lpstr>
      <vt:lpstr>02. DEPLOYMENT</vt:lpstr>
      <vt:lpstr>02. DEPLOYMENT</vt:lpstr>
      <vt:lpstr>02. DEPLOYMENT</vt:lpstr>
      <vt:lpstr>02. DEPLOYMENT</vt:lpstr>
      <vt:lpstr>02. DEPLOYMENT</vt:lpstr>
      <vt:lpstr>02. DEPLOYMENT</vt:lpstr>
      <vt:lpstr>02. DEPLOYMENT</vt:lpstr>
      <vt:lpstr>02. DEPLOYMENT</vt:lpstr>
      <vt:lpstr>02. DEPLOYMENT</vt:lpstr>
      <vt:lpstr>02. DEPLOYMENT</vt:lpstr>
      <vt:lpstr>02. DEPLOYMENT</vt:lpstr>
      <vt:lpstr>FRONTEND</vt:lpstr>
      <vt:lpstr>03. FRONTEND</vt:lpstr>
      <vt:lpstr>03. FRONTEND</vt:lpstr>
      <vt:lpstr>03. FRONTEND</vt:lpstr>
      <vt:lpstr>FRONTEND – LIVE DEMO</vt:lpstr>
      <vt:lpstr>MEILENSTEINPLANUNG</vt:lpstr>
      <vt:lpstr>MEILENSTEINPLANUNG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Backend-AurumBanking</dc:title>
  <cp:lastModifiedBy>Tran Anh Hoang</cp:lastModifiedBy>
  <cp:revision>1</cp:revision>
  <dcterms:modified xsi:type="dcterms:W3CDTF">2024-08-25T11:49:28Z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0b3cc57-ad54-4613-8228-62b95826f463_Enabled">
    <vt:lpwstr>true</vt:lpwstr>
  </property>
  <property fmtid="{D5CDD505-2E9C-101B-9397-08002B2CF9AE}" pid="3" name="MSIP_Label_20b3cc57-ad54-4613-8228-62b95826f463_SetDate">
    <vt:lpwstr>2024-04-22T07:59:25Z</vt:lpwstr>
  </property>
  <property fmtid="{D5CDD505-2E9C-101B-9397-08002B2CF9AE}" pid="4" name="MSIP_Label_20b3cc57-ad54-4613-8228-62b95826f463_Method">
    <vt:lpwstr>Standard</vt:lpwstr>
  </property>
  <property fmtid="{D5CDD505-2E9C-101B-9397-08002B2CF9AE}" pid="5" name="MSIP_Label_20b3cc57-ad54-4613-8228-62b95826f463_Name">
    <vt:lpwstr>defa4170-0d19-0005-0004-bc88714345d2</vt:lpwstr>
  </property>
  <property fmtid="{D5CDD505-2E9C-101B-9397-08002B2CF9AE}" pid="6" name="MSIP_Label_20b3cc57-ad54-4613-8228-62b95826f463_SiteId">
    <vt:lpwstr>c81b6223-c223-4518-968a-8b0a0419d697</vt:lpwstr>
  </property>
  <property fmtid="{D5CDD505-2E9C-101B-9397-08002B2CF9AE}" pid="7" name="MSIP_Label_20b3cc57-ad54-4613-8228-62b95826f463_ActionId">
    <vt:lpwstr>8145e2bb-b631-40d9-b3a6-63e97302531e</vt:lpwstr>
  </property>
  <property fmtid="{D5CDD505-2E9C-101B-9397-08002B2CF9AE}" pid="8" name="MSIP_Label_20b3cc57-ad54-4613-8228-62b95826f463_ContentBits">
    <vt:lpwstr>0</vt:lpwstr>
  </property>
</Properties>
</file>